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80" y="15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B1C1-8315-E1C0-4C45-1CCBDD14D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44989-BB80-905C-A5A4-C1F618BE5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E4A2-78C4-E47F-307B-CB9F208F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3D10-617F-EF48-4B2F-5CDA274C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5432-8668-B21B-56A0-D0BDECF3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4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6CDC-F348-6BE0-A28E-757582C3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C705-CC3F-5D68-EF2D-F9B30C252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61333-2B10-9EE9-06B0-9D33F8C1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0928D-9CCC-73B2-D81C-5B70BB69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BBF03-AD97-C550-40D7-0D4EAA7E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5027AD-88FB-CD10-EE9E-5DF0F168C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D35BC-8E53-CF9E-85B9-809EEE250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1317E-5B8B-FE8A-1A65-B5095E0D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D6330-9546-9C26-BE47-D38983FC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A717F-6C36-71B7-DB19-9D8573AC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1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6316-254A-5F3E-B7DD-986843AC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DFBD-F4AB-BB63-F38E-A6DF4612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3D41D-5DA7-0FB2-7B16-3B69A3FD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F96D-5ACE-1825-639F-1894FD7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875D-4AB6-C3BB-0F17-06E6C558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7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5F4D-EEB9-E7D8-098A-52DF5ED1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FF7FE-AE16-51DE-33BF-1F69E3D6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B9E3-FCFA-A77E-0533-BADD95CE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D3FC9-4B18-122F-E8E4-25C903F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8081-8ACF-8BC0-978C-56C56E57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532F-4F07-C187-F9EE-6CF18D61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5C3E-5F19-1865-6F9A-2851A2760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3B1E0-0E8D-169B-EE95-4CD52B905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8AFEF-4229-C55D-3269-C0CBE923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D1EB4-DA09-1FE1-3974-8A04E91A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31332-4B93-B44A-6140-2741E8AC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E9FB-6702-9647-9E95-FA6E8CE9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3D669-BA2D-756A-C203-2AD5D1267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B74CF-72F3-878E-F519-3DDF523F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9ADE4-0AA6-D2EB-DF7B-F97FDC2C6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46869-1C29-B471-1737-52AEB16B3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CF67F-1965-04B3-73BB-82938E76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A2CA7-3F5F-06FA-F644-9F43E9DA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8EC38-3932-F24A-5792-1AAE4037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5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5B5A-3BD4-06DC-C4D1-3317B071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99FCB-46BF-BDCF-8926-1017BE3C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510A8-35DA-5F94-9B6B-408DCF72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5ECE-1AED-85F4-BE12-937F5BBA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9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FE93C-29CD-CC79-C56D-F659651E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4AD78-6D2F-27CF-DE43-090B8016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4900B-09EF-143A-B019-C10A04D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7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0F46-D415-90FF-F471-7695EB82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4538-7E5A-3C11-B201-C8B7E42CC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E9C78-E340-D4A2-E1D1-449A3961B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B2F61-E997-1F0F-6FBD-C7B4532A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3B041-5AFD-1287-E96C-513E858C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4DC1B-58F9-6DA3-1796-44C5A70D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A4D6-59EB-36DA-4F24-8F4F39E2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BF175-740D-1164-9E2F-FBE8F958A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485B9-E529-F464-9806-B10F31B32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80FF0-1617-F98A-E570-B0BE4620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DE4CA-20C8-C0D6-4343-1D8FBE54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95477-657B-8F37-DFFA-3FF080BE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0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44577-C60E-B74E-8E6F-C02B5475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C7526-E7FB-73C2-55EB-F8DD4585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C927-194E-6B01-25B5-D751C6B75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8AD66-F26A-40E4-9092-9783910A32A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8BFE-74CD-EFDC-F301-92083D2B7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AD459-4DDA-82CD-64A5-1EAD2883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51E8B-55C4-45D7-8DBD-DEFF8B8D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9FBC-2FA7-D315-1590-55FDF0AEC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75122-C732-B925-133B-B8F0BF587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9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6F58796-FA61-85A9-7C5D-F52D1FA1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2384425"/>
            <a:ext cx="4845050" cy="3616325"/>
          </a:xfrm>
          <a:prstGeom prst="rect">
            <a:avLst/>
          </a:prstGeo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51F8AD2-D2D7-564F-B9BD-47EA7EFE1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384425"/>
            <a:ext cx="4845050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0D1DF-77CE-413D-C52C-99335E6C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Why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10472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E1D40-8DA5-7B44-00CE-1D8ABE8C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Methodology Example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CE6B54-174F-A90F-6A5A-CCE9A5220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2838940"/>
            <a:ext cx="11496821" cy="31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6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E1D40-8DA5-7B44-00CE-1D8ABE8C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Methodology Example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91EDDF6-7DB7-C698-2913-F96CF85EA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16065"/>
            <a:ext cx="5455917" cy="381914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B544397-56CB-4C27-8444-83F7B2D5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16065"/>
            <a:ext cx="5455917" cy="38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6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E1D40-8DA5-7B44-00CE-1D8ABE8C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 Example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1D2495A-E4D6-93DF-2EE7-C37410B5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E142508D-DCB4-49FC-885E-2CF85330E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1">
            <a:extLst>
              <a:ext uri="{FF2B5EF4-FFF2-40B4-BE49-F238E27FC236}">
                <a16:creationId xmlns:a16="http://schemas.microsoft.com/office/drawing/2014/main" id="{2791DBF5-3FCA-4011-AF8A-650D650F9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964C04B-075F-470A-BC51-AF7231465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A9CCE-84AA-B300-FDCC-2A3C2572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Regional Cases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AB58F-FDBA-4575-9E72-86B7F843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D78486-07CC-4AFC-93CC-B95A73D03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FE67E7-2858-BE6D-27DD-8BE91E23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10" y="810997"/>
            <a:ext cx="2167128" cy="1625345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C3CED64-57C0-250B-C614-837C7BF5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83" y="818831"/>
            <a:ext cx="2167128" cy="1625346"/>
          </a:xfrm>
          <a:prstGeom prst="rect">
            <a:avLst/>
          </a:prstGeom>
        </p:spPr>
      </p:pic>
      <p:pic>
        <p:nvPicPr>
          <p:cNvPr id="359" name="Content Placeholder 358" descr="Chart, bar chart&#10;&#10;Description automatically generated">
            <a:extLst>
              <a:ext uri="{FF2B5EF4-FFF2-40B4-BE49-F238E27FC236}">
                <a16:creationId xmlns:a16="http://schemas.microsoft.com/office/drawing/2014/main" id="{F15E4A21-9EEC-A002-0085-9A0A1CBA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09" y="840269"/>
            <a:ext cx="2165401" cy="1624050"/>
          </a:xfrm>
        </p:spPr>
      </p:pic>
      <p:grpSp>
        <p:nvGrpSpPr>
          <p:cNvPr id="14" name="Graphic 8">
            <a:extLst>
              <a:ext uri="{FF2B5EF4-FFF2-40B4-BE49-F238E27FC236}">
                <a16:creationId xmlns:a16="http://schemas.microsoft.com/office/drawing/2014/main" id="{8C61C17C-52ED-2676-76B5-CDE5031665F4}"/>
              </a:ext>
            </a:extLst>
          </p:cNvPr>
          <p:cNvGrpSpPr/>
          <p:nvPr/>
        </p:nvGrpSpPr>
        <p:grpSpPr>
          <a:xfrm>
            <a:off x="440014" y="3164148"/>
            <a:ext cx="11369235" cy="3036243"/>
            <a:chOff x="440014" y="3164148"/>
            <a:chExt cx="11369235" cy="303624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0F31BF-BC7D-E44D-61D5-7F9243052E5A}"/>
                </a:ext>
              </a:extLst>
            </p:cNvPr>
            <p:cNvSpPr/>
            <p:nvPr/>
          </p:nvSpPr>
          <p:spPr>
            <a:xfrm>
              <a:off x="440014" y="3164148"/>
              <a:ext cx="11369235" cy="3036243"/>
            </a:xfrm>
            <a:custGeom>
              <a:avLst/>
              <a:gdLst>
                <a:gd name="connsiteX0" fmla="*/ 4 w 11369235"/>
                <a:gd name="connsiteY0" fmla="*/ 3036910 h 3036243"/>
                <a:gd name="connsiteX1" fmla="*/ 4 w 11369235"/>
                <a:gd name="connsiteY1" fmla="*/ 667 h 3036243"/>
                <a:gd name="connsiteX2" fmla="*/ 11369239 w 11369235"/>
                <a:gd name="connsiteY2" fmla="*/ 667 h 3036243"/>
                <a:gd name="connsiteX3" fmla="*/ 11369239 w 11369235"/>
                <a:gd name="connsiteY3" fmla="*/ 3036910 h 3036243"/>
                <a:gd name="connsiteX4" fmla="*/ 4 w 11369235"/>
                <a:gd name="connsiteY4" fmla="*/ 3036910 h 303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9235" h="3036243">
                  <a:moveTo>
                    <a:pt x="4" y="3036910"/>
                  </a:moveTo>
                  <a:lnTo>
                    <a:pt x="4" y="667"/>
                  </a:lnTo>
                  <a:lnTo>
                    <a:pt x="11369239" y="667"/>
                  </a:lnTo>
                  <a:lnTo>
                    <a:pt x="11369239" y="3036910"/>
                  </a:lnTo>
                  <a:lnTo>
                    <a:pt x="4" y="3036910"/>
                  </a:lnTo>
                  <a:close/>
                </a:path>
              </a:pathLst>
            </a:custGeom>
            <a:solidFill>
              <a:srgbClr val="FFFFFF"/>
            </a:solidFill>
            <a:ln w="4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8">
              <a:extLst>
                <a:ext uri="{FF2B5EF4-FFF2-40B4-BE49-F238E27FC236}">
                  <a16:creationId xmlns:a16="http://schemas.microsoft.com/office/drawing/2014/main" id="{251DBD31-218A-7D20-6B38-13480F2CD02F}"/>
                </a:ext>
              </a:extLst>
            </p:cNvPr>
            <p:cNvGrpSpPr/>
            <p:nvPr/>
          </p:nvGrpSpPr>
          <p:grpSpPr>
            <a:xfrm>
              <a:off x="5128381" y="3182247"/>
              <a:ext cx="646827" cy="375571"/>
              <a:chOff x="5128381" y="3182247"/>
              <a:chExt cx="646827" cy="37557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A7713E9-A886-4732-31F6-D9817346CE7D}"/>
                  </a:ext>
                </a:extLst>
              </p:cNvPr>
              <p:cNvSpPr/>
              <p:nvPr/>
            </p:nvSpPr>
            <p:spPr>
              <a:xfrm>
                <a:off x="5128381" y="3182247"/>
                <a:ext cx="646827" cy="375571"/>
              </a:xfrm>
              <a:custGeom>
                <a:avLst/>
                <a:gdLst>
                  <a:gd name="connsiteX0" fmla="*/ 592552 w 646827"/>
                  <a:gd name="connsiteY0" fmla="*/ 667 h 375571"/>
                  <a:gd name="connsiteX1" fmla="*/ 54283 w 646827"/>
                  <a:gd name="connsiteY1" fmla="*/ 667 h 375571"/>
                  <a:gd name="connsiteX2" fmla="*/ 4 w 646827"/>
                  <a:gd name="connsiteY2" fmla="*/ 54966 h 375571"/>
                  <a:gd name="connsiteX3" fmla="*/ 4 w 646827"/>
                  <a:gd name="connsiteY3" fmla="*/ 321939 h 375571"/>
                  <a:gd name="connsiteX4" fmla="*/ 54283 w 646827"/>
                  <a:gd name="connsiteY4" fmla="*/ 376238 h 375571"/>
                  <a:gd name="connsiteX5" fmla="*/ 592552 w 646827"/>
                  <a:gd name="connsiteY5" fmla="*/ 376238 h 375571"/>
                  <a:gd name="connsiteX6" fmla="*/ 646831 w 646827"/>
                  <a:gd name="connsiteY6" fmla="*/ 321939 h 375571"/>
                  <a:gd name="connsiteX7" fmla="*/ 646831 w 646827"/>
                  <a:gd name="connsiteY7" fmla="*/ 54966 h 375571"/>
                  <a:gd name="connsiteX8" fmla="*/ 592552 w 64682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75571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592552" y="376238"/>
                      <a:pt x="592552" y="376238"/>
                    </a:cubicBezTo>
                    <a:cubicBezTo>
                      <a:pt x="619692" y="376238"/>
                      <a:pt x="646831" y="349088"/>
                      <a:pt x="646831" y="321939"/>
                    </a:cubicBezTo>
                    <a:cubicBezTo>
                      <a:pt x="646831" y="321939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F0B78E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70D689-9FC1-CDEC-B8B2-8862CF3421C1}"/>
                  </a:ext>
                </a:extLst>
              </p:cNvPr>
              <p:cNvSpPr txBox="1"/>
              <p:nvPr/>
            </p:nvSpPr>
            <p:spPr>
              <a:xfrm>
                <a:off x="5145500" y="3146482"/>
                <a:ext cx="608067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 dirty="0" err="1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WindGas</a:t>
                </a:r>
                <a:r>
                  <a:rPr lang="en-US" sz="499" spc="0" baseline="0" dirty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 ≤ 0.8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FB96D1-C3AE-0616-16C5-5C0EDA036900}"/>
                  </a:ext>
                </a:extLst>
              </p:cNvPr>
              <p:cNvSpPr txBox="1"/>
              <p:nvPr/>
            </p:nvSpPr>
            <p:spPr>
              <a:xfrm>
                <a:off x="5208825" y="3214357"/>
                <a:ext cx="48141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615CE8-3F5D-1C58-6271-D8E27B679E56}"/>
                  </a:ext>
                </a:extLst>
              </p:cNvPr>
              <p:cNvSpPr txBox="1"/>
              <p:nvPr/>
            </p:nvSpPr>
            <p:spPr>
              <a:xfrm>
                <a:off x="5145500" y="3282231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394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2E1EDE-FAD4-7B9D-D4B4-E9BBA5947F4B}"/>
                  </a:ext>
                </a:extLst>
              </p:cNvPr>
              <p:cNvSpPr txBox="1"/>
              <p:nvPr/>
            </p:nvSpPr>
            <p:spPr>
              <a:xfrm>
                <a:off x="5102529" y="3350105"/>
                <a:ext cx="69400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 dirty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[276, 118]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71A31-E461-3DFA-1510-240083D66748}"/>
                  </a:ext>
                </a:extLst>
              </p:cNvPr>
              <p:cNvSpPr txBox="1"/>
              <p:nvPr/>
            </p:nvSpPr>
            <p:spPr>
              <a:xfrm>
                <a:off x="5073127" y="341797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32" name="Graphic 8">
              <a:extLst>
                <a:ext uri="{FF2B5EF4-FFF2-40B4-BE49-F238E27FC236}">
                  <a16:creationId xmlns:a16="http://schemas.microsoft.com/office/drawing/2014/main" id="{168DDE2E-100B-E041-D9E7-20BDB1390ECE}"/>
                </a:ext>
              </a:extLst>
            </p:cNvPr>
            <p:cNvGrpSpPr/>
            <p:nvPr/>
          </p:nvGrpSpPr>
          <p:grpSpPr>
            <a:xfrm>
              <a:off x="3601778" y="3720717"/>
              <a:ext cx="660397" cy="375571"/>
              <a:chOff x="3601778" y="3720717"/>
              <a:chExt cx="660397" cy="37557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CDFEEA6-85C2-1D71-6831-ED61B31DDA48}"/>
                  </a:ext>
                </a:extLst>
              </p:cNvPr>
              <p:cNvSpPr/>
              <p:nvPr/>
            </p:nvSpPr>
            <p:spPr>
              <a:xfrm>
                <a:off x="3601778" y="3720717"/>
                <a:ext cx="660397" cy="375571"/>
              </a:xfrm>
              <a:custGeom>
                <a:avLst/>
                <a:gdLst>
                  <a:gd name="connsiteX0" fmla="*/ 606122 w 660397"/>
                  <a:gd name="connsiteY0" fmla="*/ 667 h 375571"/>
                  <a:gd name="connsiteX1" fmla="*/ 54283 w 660397"/>
                  <a:gd name="connsiteY1" fmla="*/ 667 h 375571"/>
                  <a:gd name="connsiteX2" fmla="*/ 4 w 660397"/>
                  <a:gd name="connsiteY2" fmla="*/ 54966 h 375571"/>
                  <a:gd name="connsiteX3" fmla="*/ 4 w 660397"/>
                  <a:gd name="connsiteY3" fmla="*/ 321939 h 375571"/>
                  <a:gd name="connsiteX4" fmla="*/ 54283 w 660397"/>
                  <a:gd name="connsiteY4" fmla="*/ 376238 h 375571"/>
                  <a:gd name="connsiteX5" fmla="*/ 606122 w 660397"/>
                  <a:gd name="connsiteY5" fmla="*/ 376238 h 375571"/>
                  <a:gd name="connsiteX6" fmla="*/ 660401 w 660397"/>
                  <a:gd name="connsiteY6" fmla="*/ 321939 h 375571"/>
                  <a:gd name="connsiteX7" fmla="*/ 660401 w 660397"/>
                  <a:gd name="connsiteY7" fmla="*/ 54966 h 375571"/>
                  <a:gd name="connsiteX8" fmla="*/ 606122 w 66039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75571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606122" y="376238"/>
                      <a:pt x="606122" y="376238"/>
                    </a:cubicBezTo>
                    <a:cubicBezTo>
                      <a:pt x="633262" y="376238"/>
                      <a:pt x="660401" y="349088"/>
                      <a:pt x="660401" y="321939"/>
                    </a:cubicBezTo>
                    <a:cubicBezTo>
                      <a:pt x="660401" y="321939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64B2EB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ECEB66-4186-7C48-7E0F-3A1E3A29306B}"/>
                  </a:ext>
                </a:extLst>
              </p:cNvPr>
              <p:cNvSpPr txBox="1"/>
              <p:nvPr/>
            </p:nvSpPr>
            <p:spPr>
              <a:xfrm>
                <a:off x="3675437" y="3684952"/>
                <a:ext cx="50855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Bio ≤ 0.696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883B2A-619D-67C5-B27D-2A0A2C7A835F}"/>
                  </a:ext>
                </a:extLst>
              </p:cNvPr>
              <p:cNvSpPr txBox="1"/>
              <p:nvPr/>
            </p:nvSpPr>
            <p:spPr>
              <a:xfrm>
                <a:off x="3670914" y="3752826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0.293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1C8561-2923-3148-88EE-5AD5A5E5EB56}"/>
                  </a:ext>
                </a:extLst>
              </p:cNvPr>
              <p:cNvSpPr txBox="1"/>
              <p:nvPr/>
            </p:nvSpPr>
            <p:spPr>
              <a:xfrm>
                <a:off x="3625682" y="3820700"/>
                <a:ext cx="594497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112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9AC5ADC-32D7-29AF-9313-1CEDC968DDDF}"/>
                  </a:ext>
                </a:extLst>
              </p:cNvPr>
              <p:cNvSpPr txBox="1"/>
              <p:nvPr/>
            </p:nvSpPr>
            <p:spPr>
              <a:xfrm>
                <a:off x="3621158" y="3888574"/>
                <a:ext cx="62616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[20, 92]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3046E8-302A-CD6F-8729-2D7A9F499519}"/>
                  </a:ext>
                </a:extLst>
              </p:cNvPr>
              <p:cNvSpPr txBox="1"/>
              <p:nvPr/>
            </p:nvSpPr>
            <p:spPr>
              <a:xfrm>
                <a:off x="3546524" y="395644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9B002A58-1555-82C7-9524-3C5EF4DB09E1}"/>
                </a:ext>
              </a:extLst>
            </p:cNvPr>
            <p:cNvGrpSpPr/>
            <p:nvPr/>
          </p:nvGrpSpPr>
          <p:grpSpPr>
            <a:xfrm>
              <a:off x="4245846" y="3487501"/>
              <a:ext cx="881765" cy="301497"/>
              <a:chOff x="4245846" y="3487501"/>
              <a:chExt cx="881765" cy="30149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ECF0A4-7820-F611-4C71-9BBCF15FCD73}"/>
                  </a:ext>
                </a:extLst>
              </p:cNvPr>
              <p:cNvSpPr/>
              <p:nvPr/>
            </p:nvSpPr>
            <p:spPr>
              <a:xfrm>
                <a:off x="4305146" y="3487501"/>
                <a:ext cx="822465" cy="286474"/>
              </a:xfrm>
              <a:custGeom>
                <a:avLst/>
                <a:gdLst>
                  <a:gd name="connsiteX0" fmla="*/ 822470 w 822465"/>
                  <a:gd name="connsiteY0" fmla="*/ 667 h 286474"/>
                  <a:gd name="connsiteX1" fmla="*/ 4 w 822465"/>
                  <a:gd name="connsiteY1" fmla="*/ 287142 h 2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2465" h="286474">
                    <a:moveTo>
                      <a:pt x="822470" y="667"/>
                    </a:moveTo>
                    <a:cubicBezTo>
                      <a:pt x="581425" y="84605"/>
                      <a:pt x="252040" y="199358"/>
                      <a:pt x="4" y="287142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D6D0E61-284A-6AE4-057E-EC6DC3BC21B5}"/>
                  </a:ext>
                </a:extLst>
              </p:cNvPr>
              <p:cNvSpPr/>
              <p:nvPr/>
            </p:nvSpPr>
            <p:spPr>
              <a:xfrm>
                <a:off x="4262221" y="3759088"/>
                <a:ext cx="47901" cy="29910"/>
              </a:xfrm>
              <a:custGeom>
                <a:avLst/>
                <a:gdLst>
                  <a:gd name="connsiteX0" fmla="*/ 47905 w 47901"/>
                  <a:gd name="connsiteY0" fmla="*/ 30577 h 29910"/>
                  <a:gd name="connsiteX1" fmla="*/ 4 w 47901"/>
                  <a:gd name="connsiteY1" fmla="*/ 30532 h 29910"/>
                  <a:gd name="connsiteX2" fmla="*/ 37502 w 47901"/>
                  <a:gd name="connsiteY2" fmla="*/ 667 h 29910"/>
                  <a:gd name="connsiteX3" fmla="*/ 47905 w 47901"/>
                  <a:gd name="connsiteY3" fmla="*/ 30577 h 2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01" h="29910">
                    <a:moveTo>
                      <a:pt x="47905" y="30577"/>
                    </a:moveTo>
                    <a:lnTo>
                      <a:pt x="4" y="30532"/>
                    </a:lnTo>
                    <a:lnTo>
                      <a:pt x="37502" y="667"/>
                    </a:lnTo>
                    <a:lnTo>
                      <a:pt x="47905" y="3057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50E82F-5B6F-6502-E8DF-AA42461F336A}"/>
                  </a:ext>
                </a:extLst>
              </p:cNvPr>
              <p:cNvSpPr txBox="1"/>
              <p:nvPr/>
            </p:nvSpPr>
            <p:spPr>
              <a:xfrm>
                <a:off x="4154406" y="3599294"/>
                <a:ext cx="31405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True</a:t>
                </a:r>
              </a:p>
            </p:txBody>
          </p:sp>
        </p:grpSp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3818D6A4-C964-E1D1-288D-9C4387BFCD79}"/>
                </a:ext>
              </a:extLst>
            </p:cNvPr>
            <p:cNvGrpSpPr/>
            <p:nvPr/>
          </p:nvGrpSpPr>
          <p:grpSpPr>
            <a:xfrm>
              <a:off x="6761281" y="3720717"/>
              <a:ext cx="646827" cy="375571"/>
              <a:chOff x="6761281" y="3720717"/>
              <a:chExt cx="646827" cy="375571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EA4AF9-13B3-430F-ECD8-9211EA7B91C6}"/>
                  </a:ext>
                </a:extLst>
              </p:cNvPr>
              <p:cNvSpPr/>
              <p:nvPr/>
            </p:nvSpPr>
            <p:spPr>
              <a:xfrm>
                <a:off x="6761281" y="3720717"/>
                <a:ext cx="646827" cy="375571"/>
              </a:xfrm>
              <a:custGeom>
                <a:avLst/>
                <a:gdLst>
                  <a:gd name="connsiteX0" fmla="*/ 592552 w 646827"/>
                  <a:gd name="connsiteY0" fmla="*/ 667 h 375571"/>
                  <a:gd name="connsiteX1" fmla="*/ 54283 w 646827"/>
                  <a:gd name="connsiteY1" fmla="*/ 667 h 375571"/>
                  <a:gd name="connsiteX2" fmla="*/ 4 w 646827"/>
                  <a:gd name="connsiteY2" fmla="*/ 54966 h 375571"/>
                  <a:gd name="connsiteX3" fmla="*/ 4 w 646827"/>
                  <a:gd name="connsiteY3" fmla="*/ 321939 h 375571"/>
                  <a:gd name="connsiteX4" fmla="*/ 54283 w 646827"/>
                  <a:gd name="connsiteY4" fmla="*/ 376238 h 375571"/>
                  <a:gd name="connsiteX5" fmla="*/ 592552 w 646827"/>
                  <a:gd name="connsiteY5" fmla="*/ 376238 h 375571"/>
                  <a:gd name="connsiteX6" fmla="*/ 646831 w 646827"/>
                  <a:gd name="connsiteY6" fmla="*/ 321939 h 375571"/>
                  <a:gd name="connsiteX7" fmla="*/ 646831 w 646827"/>
                  <a:gd name="connsiteY7" fmla="*/ 54966 h 375571"/>
                  <a:gd name="connsiteX8" fmla="*/ 592552 w 64682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75571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592552" y="376238"/>
                      <a:pt x="592552" y="376238"/>
                    </a:cubicBezTo>
                    <a:cubicBezTo>
                      <a:pt x="619692" y="376238"/>
                      <a:pt x="646831" y="349088"/>
                      <a:pt x="646831" y="321939"/>
                    </a:cubicBezTo>
                    <a:cubicBezTo>
                      <a:pt x="646831" y="321939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88E4D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973C70-3498-6D21-AA43-6662F46AD66F}"/>
                  </a:ext>
                </a:extLst>
              </p:cNvPr>
              <p:cNvSpPr txBox="1"/>
              <p:nvPr/>
            </p:nvSpPr>
            <p:spPr>
              <a:xfrm>
                <a:off x="6771615" y="3684952"/>
                <a:ext cx="617113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WindBio ≤ 0.48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365EED-8DAE-D87A-CC1A-23B074EF73D1}"/>
                  </a:ext>
                </a:extLst>
              </p:cNvPr>
              <p:cNvSpPr txBox="1"/>
              <p:nvPr/>
            </p:nvSpPr>
            <p:spPr>
              <a:xfrm>
                <a:off x="6823632" y="3752826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0.167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94F38C-9182-4D8C-5AB2-FCD045EC6298}"/>
                  </a:ext>
                </a:extLst>
              </p:cNvPr>
              <p:cNvSpPr txBox="1"/>
              <p:nvPr/>
            </p:nvSpPr>
            <p:spPr>
              <a:xfrm>
                <a:off x="6778400" y="3820700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282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10A5F1-960B-D26D-E90C-569454663056}"/>
                  </a:ext>
                </a:extLst>
              </p:cNvPr>
              <p:cNvSpPr txBox="1"/>
              <p:nvPr/>
            </p:nvSpPr>
            <p:spPr>
              <a:xfrm>
                <a:off x="6753522" y="3888574"/>
                <a:ext cx="662346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[256, 26]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457A01-FD1D-2E49-507F-7D251F39E9AA}"/>
                  </a:ext>
                </a:extLst>
              </p:cNvPr>
              <p:cNvSpPr txBox="1"/>
              <p:nvPr/>
            </p:nvSpPr>
            <p:spPr>
              <a:xfrm>
                <a:off x="6706027" y="395644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50" name="Graphic 8">
              <a:extLst>
                <a:ext uri="{FF2B5EF4-FFF2-40B4-BE49-F238E27FC236}">
                  <a16:creationId xmlns:a16="http://schemas.microsoft.com/office/drawing/2014/main" id="{23AD28AB-80DE-EDB3-6878-1337738B987A}"/>
                </a:ext>
              </a:extLst>
            </p:cNvPr>
            <p:cNvGrpSpPr/>
            <p:nvPr/>
          </p:nvGrpSpPr>
          <p:grpSpPr>
            <a:xfrm>
              <a:off x="5776340" y="3479808"/>
              <a:ext cx="1012171" cy="320275"/>
              <a:chOff x="5776340" y="3479808"/>
              <a:chExt cx="1012171" cy="320275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40D2A9E-17A7-51D7-C6CC-5F39F240CFE8}"/>
                  </a:ext>
                </a:extLst>
              </p:cNvPr>
              <p:cNvSpPr/>
              <p:nvPr/>
            </p:nvSpPr>
            <p:spPr>
              <a:xfrm>
                <a:off x="5776340" y="3479808"/>
                <a:ext cx="939980" cy="304755"/>
              </a:xfrm>
              <a:custGeom>
                <a:avLst/>
                <a:gdLst>
                  <a:gd name="connsiteX0" fmla="*/ 4 w 939980"/>
                  <a:gd name="connsiteY0" fmla="*/ 667 h 304755"/>
                  <a:gd name="connsiteX1" fmla="*/ 939985 w 939980"/>
                  <a:gd name="connsiteY1" fmla="*/ 305422 h 30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980" h="304755">
                    <a:moveTo>
                      <a:pt x="4" y="667"/>
                    </a:moveTo>
                    <a:cubicBezTo>
                      <a:pt x="271038" y="88542"/>
                      <a:pt x="657416" y="213792"/>
                      <a:pt x="939985" y="305422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EECB0B6-7F48-8054-9CCC-C9FB4709E4D3}"/>
                  </a:ext>
                </a:extLst>
              </p:cNvPr>
              <p:cNvSpPr/>
              <p:nvPr/>
            </p:nvSpPr>
            <p:spPr>
              <a:xfrm>
                <a:off x="6712837" y="3769948"/>
                <a:ext cx="47901" cy="30136"/>
              </a:xfrm>
              <a:custGeom>
                <a:avLst/>
                <a:gdLst>
                  <a:gd name="connsiteX0" fmla="*/ 9774 w 47901"/>
                  <a:gd name="connsiteY0" fmla="*/ 667 h 30136"/>
                  <a:gd name="connsiteX1" fmla="*/ 47905 w 47901"/>
                  <a:gd name="connsiteY1" fmla="*/ 29672 h 30136"/>
                  <a:gd name="connsiteX2" fmla="*/ 4 w 47901"/>
                  <a:gd name="connsiteY2" fmla="*/ 30803 h 30136"/>
                  <a:gd name="connsiteX3" fmla="*/ 9774 w 47901"/>
                  <a:gd name="connsiteY3" fmla="*/ 667 h 3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01" h="30136">
                    <a:moveTo>
                      <a:pt x="9774" y="667"/>
                    </a:moveTo>
                    <a:lnTo>
                      <a:pt x="47905" y="29672"/>
                    </a:lnTo>
                    <a:lnTo>
                      <a:pt x="4" y="30803"/>
                    </a:lnTo>
                    <a:lnTo>
                      <a:pt x="9774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8800B7-489F-3A5F-F519-750A10373BD2}"/>
                  </a:ext>
                </a:extLst>
              </p:cNvPr>
              <p:cNvSpPr txBox="1"/>
              <p:nvPr/>
            </p:nvSpPr>
            <p:spPr>
              <a:xfrm>
                <a:off x="6538757" y="3610380"/>
                <a:ext cx="34119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False</a:t>
                </a:r>
              </a:p>
            </p:txBody>
          </p:sp>
        </p:grpSp>
        <p:grpSp>
          <p:nvGrpSpPr>
            <p:cNvPr id="54" name="Graphic 8">
              <a:extLst>
                <a:ext uri="{FF2B5EF4-FFF2-40B4-BE49-F238E27FC236}">
                  <a16:creationId xmlns:a16="http://schemas.microsoft.com/office/drawing/2014/main" id="{C332A123-A98E-17CB-21EC-A53495A35273}"/>
                </a:ext>
              </a:extLst>
            </p:cNvPr>
            <p:cNvGrpSpPr/>
            <p:nvPr/>
          </p:nvGrpSpPr>
          <p:grpSpPr>
            <a:xfrm>
              <a:off x="1704267" y="4259186"/>
              <a:ext cx="646827" cy="375571"/>
              <a:chOff x="1704267" y="4259186"/>
              <a:chExt cx="646827" cy="375571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3228995-469A-6885-125B-C0B59A2C762A}"/>
                  </a:ext>
                </a:extLst>
              </p:cNvPr>
              <p:cNvSpPr/>
              <p:nvPr/>
            </p:nvSpPr>
            <p:spPr>
              <a:xfrm>
                <a:off x="1704267" y="4259186"/>
                <a:ext cx="646827" cy="375571"/>
              </a:xfrm>
              <a:custGeom>
                <a:avLst/>
                <a:gdLst>
                  <a:gd name="connsiteX0" fmla="*/ 592552 w 646827"/>
                  <a:gd name="connsiteY0" fmla="*/ 667 h 375571"/>
                  <a:gd name="connsiteX1" fmla="*/ 54283 w 646827"/>
                  <a:gd name="connsiteY1" fmla="*/ 667 h 375571"/>
                  <a:gd name="connsiteX2" fmla="*/ 4 w 646827"/>
                  <a:gd name="connsiteY2" fmla="*/ 54966 h 375571"/>
                  <a:gd name="connsiteX3" fmla="*/ 4 w 646827"/>
                  <a:gd name="connsiteY3" fmla="*/ 321939 h 375571"/>
                  <a:gd name="connsiteX4" fmla="*/ 54283 w 646827"/>
                  <a:gd name="connsiteY4" fmla="*/ 376238 h 375571"/>
                  <a:gd name="connsiteX5" fmla="*/ 592552 w 646827"/>
                  <a:gd name="connsiteY5" fmla="*/ 376238 h 375571"/>
                  <a:gd name="connsiteX6" fmla="*/ 646831 w 646827"/>
                  <a:gd name="connsiteY6" fmla="*/ 321939 h 375571"/>
                  <a:gd name="connsiteX7" fmla="*/ 646831 w 646827"/>
                  <a:gd name="connsiteY7" fmla="*/ 54966 h 375571"/>
                  <a:gd name="connsiteX8" fmla="*/ 592552 w 64682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75571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592552" y="376238"/>
                      <a:pt x="592552" y="376238"/>
                    </a:cubicBezTo>
                    <a:cubicBezTo>
                      <a:pt x="619692" y="376238"/>
                      <a:pt x="646831" y="349088"/>
                      <a:pt x="646831" y="321939"/>
                    </a:cubicBezTo>
                    <a:cubicBezTo>
                      <a:pt x="646831" y="321939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FAE6D7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2F9DE5-F720-65D2-1FC8-2D834DB776F9}"/>
                  </a:ext>
                </a:extLst>
              </p:cNvPr>
              <p:cNvSpPr txBox="1"/>
              <p:nvPr/>
            </p:nvSpPr>
            <p:spPr>
              <a:xfrm>
                <a:off x="1682938" y="4223421"/>
                <a:ext cx="68043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WindGas ≤ 0.641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D906F0-ABC6-2253-0918-E6D00D4AD09A}"/>
                  </a:ext>
                </a:extLst>
              </p:cNvPr>
              <p:cNvSpPr txBox="1"/>
              <p:nvPr/>
            </p:nvSpPr>
            <p:spPr>
              <a:xfrm>
                <a:off x="1766618" y="429129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0.494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6F7EFB-E3C6-F4AF-0E80-41FEB5041059}"/>
                  </a:ext>
                </a:extLst>
              </p:cNvPr>
              <p:cNvSpPr txBox="1"/>
              <p:nvPr/>
            </p:nvSpPr>
            <p:spPr>
              <a:xfrm>
                <a:off x="1739479" y="435916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18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D8501D7-195A-355B-285B-874BA1533FFB}"/>
                  </a:ext>
                </a:extLst>
              </p:cNvPr>
              <p:cNvSpPr txBox="1"/>
              <p:nvPr/>
            </p:nvSpPr>
            <p:spPr>
              <a:xfrm>
                <a:off x="1734955" y="4427044"/>
                <a:ext cx="58997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[10, 8]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C59D92-8C02-56C5-7AD0-BB7D0BECB0AB}"/>
                  </a:ext>
                </a:extLst>
              </p:cNvPr>
              <p:cNvSpPr txBox="1"/>
              <p:nvPr/>
            </p:nvSpPr>
            <p:spPr>
              <a:xfrm>
                <a:off x="1649013" y="4494918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61" name="Graphic 8">
              <a:extLst>
                <a:ext uri="{FF2B5EF4-FFF2-40B4-BE49-F238E27FC236}">
                  <a16:creationId xmlns:a16="http://schemas.microsoft.com/office/drawing/2014/main" id="{5C013478-D42A-12D3-81C4-A16F69F16E48}"/>
                </a:ext>
              </a:extLst>
            </p:cNvPr>
            <p:cNvGrpSpPr/>
            <p:nvPr/>
          </p:nvGrpSpPr>
          <p:grpSpPr>
            <a:xfrm>
              <a:off x="2352406" y="4005246"/>
              <a:ext cx="1247879" cy="350050"/>
              <a:chOff x="2352406" y="4005246"/>
              <a:chExt cx="1247879" cy="35005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EA7DBE-C48B-4B81-6BEC-49CF856E67B4}"/>
                  </a:ext>
                </a:extLst>
              </p:cNvPr>
              <p:cNvSpPr/>
              <p:nvPr/>
            </p:nvSpPr>
            <p:spPr>
              <a:xfrm>
                <a:off x="2396191" y="4005246"/>
                <a:ext cx="1204093" cy="334755"/>
              </a:xfrm>
              <a:custGeom>
                <a:avLst/>
                <a:gdLst>
                  <a:gd name="connsiteX0" fmla="*/ 1204098 w 1204093"/>
                  <a:gd name="connsiteY0" fmla="*/ 667 h 334755"/>
                  <a:gd name="connsiteX1" fmla="*/ 4 w 1204093"/>
                  <a:gd name="connsiteY1" fmla="*/ 335423 h 3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4093" h="334755">
                    <a:moveTo>
                      <a:pt x="1204098" y="667"/>
                    </a:moveTo>
                    <a:cubicBezTo>
                      <a:pt x="867884" y="94153"/>
                      <a:pt x="348884" y="238408"/>
                      <a:pt x="4" y="335423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129F73-3C8C-B136-15B0-DC78785CEF92}"/>
                  </a:ext>
                </a:extLst>
              </p:cNvPr>
              <p:cNvSpPr/>
              <p:nvPr/>
            </p:nvSpPr>
            <p:spPr>
              <a:xfrm>
                <a:off x="2352406" y="4324798"/>
                <a:ext cx="47810" cy="30498"/>
              </a:xfrm>
              <a:custGeom>
                <a:avLst/>
                <a:gdLst>
                  <a:gd name="connsiteX0" fmla="*/ 47815 w 47810"/>
                  <a:gd name="connsiteY0" fmla="*/ 31165 h 30498"/>
                  <a:gd name="connsiteX1" fmla="*/ 4 w 47810"/>
                  <a:gd name="connsiteY1" fmla="*/ 28043 h 30498"/>
                  <a:gd name="connsiteX2" fmla="*/ 39356 w 47810"/>
                  <a:gd name="connsiteY2" fmla="*/ 667 h 30498"/>
                  <a:gd name="connsiteX3" fmla="*/ 47815 w 47810"/>
                  <a:gd name="connsiteY3" fmla="*/ 31165 h 3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10" h="30498">
                    <a:moveTo>
                      <a:pt x="47815" y="31165"/>
                    </a:moveTo>
                    <a:lnTo>
                      <a:pt x="4" y="28043"/>
                    </a:lnTo>
                    <a:lnTo>
                      <a:pt x="39356" y="667"/>
                    </a:lnTo>
                    <a:lnTo>
                      <a:pt x="47815" y="31165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8">
              <a:extLst>
                <a:ext uri="{FF2B5EF4-FFF2-40B4-BE49-F238E27FC236}">
                  <a16:creationId xmlns:a16="http://schemas.microsoft.com/office/drawing/2014/main" id="{C0DC8396-E47F-0219-C61A-2B825FA2A706}"/>
                </a:ext>
              </a:extLst>
            </p:cNvPr>
            <p:cNvGrpSpPr/>
            <p:nvPr/>
          </p:nvGrpSpPr>
          <p:grpSpPr>
            <a:xfrm>
              <a:off x="3601778" y="4259186"/>
              <a:ext cx="660397" cy="375571"/>
              <a:chOff x="3601778" y="4259186"/>
              <a:chExt cx="660397" cy="37557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5585224-E535-E9D4-BE05-95ECE6BFEE26}"/>
                  </a:ext>
                </a:extLst>
              </p:cNvPr>
              <p:cNvSpPr/>
              <p:nvPr/>
            </p:nvSpPr>
            <p:spPr>
              <a:xfrm>
                <a:off x="3601778" y="4259186"/>
                <a:ext cx="660397" cy="375571"/>
              </a:xfrm>
              <a:custGeom>
                <a:avLst/>
                <a:gdLst>
                  <a:gd name="connsiteX0" fmla="*/ 606122 w 660397"/>
                  <a:gd name="connsiteY0" fmla="*/ 667 h 375571"/>
                  <a:gd name="connsiteX1" fmla="*/ 54283 w 660397"/>
                  <a:gd name="connsiteY1" fmla="*/ 667 h 375571"/>
                  <a:gd name="connsiteX2" fmla="*/ 4 w 660397"/>
                  <a:gd name="connsiteY2" fmla="*/ 54966 h 375571"/>
                  <a:gd name="connsiteX3" fmla="*/ 4 w 660397"/>
                  <a:gd name="connsiteY3" fmla="*/ 321939 h 375571"/>
                  <a:gd name="connsiteX4" fmla="*/ 54283 w 660397"/>
                  <a:gd name="connsiteY4" fmla="*/ 376238 h 375571"/>
                  <a:gd name="connsiteX5" fmla="*/ 606122 w 660397"/>
                  <a:gd name="connsiteY5" fmla="*/ 376238 h 375571"/>
                  <a:gd name="connsiteX6" fmla="*/ 660401 w 660397"/>
                  <a:gd name="connsiteY6" fmla="*/ 321939 h 375571"/>
                  <a:gd name="connsiteX7" fmla="*/ 660401 w 660397"/>
                  <a:gd name="connsiteY7" fmla="*/ 54966 h 375571"/>
                  <a:gd name="connsiteX8" fmla="*/ 606122 w 66039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75571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606122" y="376238"/>
                      <a:pt x="606122" y="376238"/>
                    </a:cubicBezTo>
                    <a:cubicBezTo>
                      <a:pt x="633262" y="376238"/>
                      <a:pt x="660401" y="349088"/>
                      <a:pt x="660401" y="321939"/>
                    </a:cubicBezTo>
                    <a:cubicBezTo>
                      <a:pt x="660401" y="321939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51A9E8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89C1103-69A9-E345-27A7-135BE47EE662}"/>
                  </a:ext>
                </a:extLst>
              </p:cNvPr>
              <p:cNvSpPr txBox="1"/>
              <p:nvPr/>
            </p:nvSpPr>
            <p:spPr>
              <a:xfrm>
                <a:off x="3573664" y="4223421"/>
                <a:ext cx="698532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EUR GDP ≤ 2.516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9BDB123-22EB-31B7-147C-AE265758C516}"/>
                  </a:ext>
                </a:extLst>
              </p:cNvPr>
              <p:cNvSpPr txBox="1"/>
              <p:nvPr/>
            </p:nvSpPr>
            <p:spPr>
              <a:xfrm>
                <a:off x="3689007" y="4291295"/>
                <a:ext cx="48141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0.19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FC14A7-2D53-0B15-E5EB-29CBDB9865B2}"/>
                  </a:ext>
                </a:extLst>
              </p:cNvPr>
              <p:cNvSpPr txBox="1"/>
              <p:nvPr/>
            </p:nvSpPr>
            <p:spPr>
              <a:xfrm>
                <a:off x="3643775" y="435916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94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EE536F-93A9-8845-2A46-7075CA4908FF}"/>
                  </a:ext>
                </a:extLst>
              </p:cNvPr>
              <p:cNvSpPr txBox="1"/>
              <p:nvPr/>
            </p:nvSpPr>
            <p:spPr>
              <a:xfrm>
                <a:off x="3621158" y="4427044"/>
                <a:ext cx="62616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[10, 84]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46E35A-FF24-9C15-025C-A2F3A51037B4}"/>
                  </a:ext>
                </a:extLst>
              </p:cNvPr>
              <p:cNvSpPr txBox="1"/>
              <p:nvPr/>
            </p:nvSpPr>
            <p:spPr>
              <a:xfrm>
                <a:off x="3546524" y="4494918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71" name="Graphic 8">
              <a:extLst>
                <a:ext uri="{FF2B5EF4-FFF2-40B4-BE49-F238E27FC236}">
                  <a16:creationId xmlns:a16="http://schemas.microsoft.com/office/drawing/2014/main" id="{E72B6416-C890-2D2D-0A8A-DCBCE77699B2}"/>
                </a:ext>
              </a:extLst>
            </p:cNvPr>
            <p:cNvGrpSpPr/>
            <p:nvPr/>
          </p:nvGrpSpPr>
          <p:grpSpPr>
            <a:xfrm>
              <a:off x="3916145" y="4096695"/>
              <a:ext cx="31662" cy="162400"/>
              <a:chOff x="3916145" y="4096695"/>
              <a:chExt cx="31662" cy="162400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82F60AA-269B-837C-15C5-4D8551B7522D}"/>
                  </a:ext>
                </a:extLst>
              </p:cNvPr>
              <p:cNvSpPr/>
              <p:nvPr/>
            </p:nvSpPr>
            <p:spPr>
              <a:xfrm>
                <a:off x="3931977" y="4096695"/>
                <a:ext cx="4523" cy="115884"/>
              </a:xfrm>
              <a:custGeom>
                <a:avLst/>
                <a:gdLst>
                  <a:gd name="connsiteX0" fmla="*/ 4 w 4523"/>
                  <a:gd name="connsiteY0" fmla="*/ 667 h 115884"/>
                  <a:gd name="connsiteX1" fmla="*/ 4 w 4523"/>
                  <a:gd name="connsiteY1" fmla="*/ 116551 h 11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15884">
                    <a:moveTo>
                      <a:pt x="4" y="667"/>
                    </a:moveTo>
                    <a:cubicBezTo>
                      <a:pt x="4" y="38043"/>
                      <a:pt x="4" y="77818"/>
                      <a:pt x="4" y="116551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6EB4FC8-9B7F-913E-B6D5-DCE05B5209FD}"/>
                  </a:ext>
                </a:extLst>
              </p:cNvPr>
              <p:cNvSpPr/>
              <p:nvPr/>
            </p:nvSpPr>
            <p:spPr>
              <a:xfrm>
                <a:off x="3916145" y="4213846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8">
              <a:extLst>
                <a:ext uri="{FF2B5EF4-FFF2-40B4-BE49-F238E27FC236}">
                  <a16:creationId xmlns:a16="http://schemas.microsoft.com/office/drawing/2014/main" id="{3E8162E6-2D3A-3E0C-112C-252554EAC745}"/>
                </a:ext>
              </a:extLst>
            </p:cNvPr>
            <p:cNvGrpSpPr/>
            <p:nvPr/>
          </p:nvGrpSpPr>
          <p:grpSpPr>
            <a:xfrm>
              <a:off x="960189" y="4831592"/>
              <a:ext cx="660397" cy="307696"/>
              <a:chOff x="960189" y="4831592"/>
              <a:chExt cx="660397" cy="307696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2061182-69D0-0433-17C8-CCBFFD1B5B7A}"/>
                  </a:ext>
                </a:extLst>
              </p:cNvPr>
              <p:cNvSpPr/>
              <p:nvPr/>
            </p:nvSpPr>
            <p:spPr>
              <a:xfrm>
                <a:off x="960189" y="483159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A680D7-DDCF-A5E1-0F51-82AB4D84A1BE}"/>
                  </a:ext>
                </a:extLst>
              </p:cNvPr>
              <p:cNvSpPr txBox="1"/>
              <p:nvPr/>
            </p:nvSpPr>
            <p:spPr>
              <a:xfrm>
                <a:off x="1067773" y="479582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D865AB-B6FF-2773-7B57-5FE12499AA73}"/>
                  </a:ext>
                </a:extLst>
              </p:cNvPr>
              <p:cNvSpPr txBox="1"/>
              <p:nvPr/>
            </p:nvSpPr>
            <p:spPr>
              <a:xfrm>
                <a:off x="1020279" y="4863702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6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F22E807-C621-95B3-1529-82CEAC0A0DD9}"/>
                  </a:ext>
                </a:extLst>
              </p:cNvPr>
              <p:cNvSpPr txBox="1"/>
              <p:nvPr/>
            </p:nvSpPr>
            <p:spPr>
              <a:xfrm>
                <a:off x="1015756" y="4931576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6]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7ADE93-965F-09C7-ED47-32EA52E3A6A8}"/>
                  </a:ext>
                </a:extLst>
              </p:cNvPr>
              <p:cNvSpPr txBox="1"/>
              <p:nvPr/>
            </p:nvSpPr>
            <p:spPr>
              <a:xfrm>
                <a:off x="904936" y="4999450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80" name="Graphic 8">
              <a:extLst>
                <a:ext uri="{FF2B5EF4-FFF2-40B4-BE49-F238E27FC236}">
                  <a16:creationId xmlns:a16="http://schemas.microsoft.com/office/drawing/2014/main" id="{2D6D6A6A-3872-9F67-D49F-353CC62AA401}"/>
                </a:ext>
              </a:extLst>
            </p:cNvPr>
            <p:cNvGrpSpPr/>
            <p:nvPr/>
          </p:nvGrpSpPr>
          <p:grpSpPr>
            <a:xfrm>
              <a:off x="1499408" y="4635164"/>
              <a:ext cx="272481" cy="195658"/>
              <a:chOff x="1499408" y="4635164"/>
              <a:chExt cx="272481" cy="19565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CA4AB5D-41D7-0BD4-B5C0-A9ED4FC5187F}"/>
                  </a:ext>
                </a:extLst>
              </p:cNvPr>
              <p:cNvSpPr/>
              <p:nvPr/>
            </p:nvSpPr>
            <p:spPr>
              <a:xfrm>
                <a:off x="1537992" y="4635164"/>
                <a:ext cx="233898" cy="167966"/>
              </a:xfrm>
              <a:custGeom>
                <a:avLst/>
                <a:gdLst>
                  <a:gd name="connsiteX0" fmla="*/ 233902 w 233898"/>
                  <a:gd name="connsiteY0" fmla="*/ 667 h 167966"/>
                  <a:gd name="connsiteX1" fmla="*/ 4 w 233898"/>
                  <a:gd name="connsiteY1" fmla="*/ 168633 h 16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898" h="167966">
                    <a:moveTo>
                      <a:pt x="233902" y="667"/>
                    </a:moveTo>
                    <a:cubicBezTo>
                      <a:pt x="158092" y="55102"/>
                      <a:pt x="75271" y="114605"/>
                      <a:pt x="4" y="168633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CEB0395-FEE7-D888-DFB7-A3F0619A73BC}"/>
                  </a:ext>
                </a:extLst>
              </p:cNvPr>
              <p:cNvSpPr/>
              <p:nvPr/>
            </p:nvSpPr>
            <p:spPr>
              <a:xfrm>
                <a:off x="1499408" y="4791592"/>
                <a:ext cx="45956" cy="39231"/>
              </a:xfrm>
              <a:custGeom>
                <a:avLst/>
                <a:gdLst>
                  <a:gd name="connsiteX0" fmla="*/ 45960 w 45956"/>
                  <a:gd name="connsiteY0" fmla="*/ 26414 h 39231"/>
                  <a:gd name="connsiteX1" fmla="*/ 4 w 45956"/>
                  <a:gd name="connsiteY1" fmla="*/ 39898 h 39231"/>
                  <a:gd name="connsiteX2" fmla="*/ 27505 w 45956"/>
                  <a:gd name="connsiteY2" fmla="*/ 667 h 39231"/>
                  <a:gd name="connsiteX3" fmla="*/ 45960 w 45956"/>
                  <a:gd name="connsiteY3" fmla="*/ 26414 h 3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6" h="39231">
                    <a:moveTo>
                      <a:pt x="45960" y="26414"/>
                    </a:moveTo>
                    <a:lnTo>
                      <a:pt x="4" y="39898"/>
                    </a:lnTo>
                    <a:lnTo>
                      <a:pt x="27505" y="667"/>
                    </a:lnTo>
                    <a:lnTo>
                      <a:pt x="45960" y="26414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aphic 8">
              <a:extLst>
                <a:ext uri="{FF2B5EF4-FFF2-40B4-BE49-F238E27FC236}">
                  <a16:creationId xmlns:a16="http://schemas.microsoft.com/office/drawing/2014/main" id="{3B58D1F5-355D-08A2-AE38-480ED88FFC13}"/>
                </a:ext>
              </a:extLst>
            </p:cNvPr>
            <p:cNvGrpSpPr/>
            <p:nvPr/>
          </p:nvGrpSpPr>
          <p:grpSpPr>
            <a:xfrm>
              <a:off x="1704267" y="4797655"/>
              <a:ext cx="646827" cy="375571"/>
              <a:chOff x="1704267" y="4797655"/>
              <a:chExt cx="646827" cy="375571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492479B-3AA8-C69D-B9EA-90CE7BAD7670}"/>
                  </a:ext>
                </a:extLst>
              </p:cNvPr>
              <p:cNvSpPr/>
              <p:nvPr/>
            </p:nvSpPr>
            <p:spPr>
              <a:xfrm>
                <a:off x="1704267" y="4797655"/>
                <a:ext cx="646827" cy="375571"/>
              </a:xfrm>
              <a:custGeom>
                <a:avLst/>
                <a:gdLst>
                  <a:gd name="connsiteX0" fmla="*/ 592552 w 646827"/>
                  <a:gd name="connsiteY0" fmla="*/ 667 h 375571"/>
                  <a:gd name="connsiteX1" fmla="*/ 54283 w 646827"/>
                  <a:gd name="connsiteY1" fmla="*/ 667 h 375571"/>
                  <a:gd name="connsiteX2" fmla="*/ 4 w 646827"/>
                  <a:gd name="connsiteY2" fmla="*/ 54966 h 375571"/>
                  <a:gd name="connsiteX3" fmla="*/ 4 w 646827"/>
                  <a:gd name="connsiteY3" fmla="*/ 321939 h 375571"/>
                  <a:gd name="connsiteX4" fmla="*/ 54283 w 646827"/>
                  <a:gd name="connsiteY4" fmla="*/ 376238 h 375571"/>
                  <a:gd name="connsiteX5" fmla="*/ 592552 w 646827"/>
                  <a:gd name="connsiteY5" fmla="*/ 376238 h 375571"/>
                  <a:gd name="connsiteX6" fmla="*/ 646831 w 646827"/>
                  <a:gd name="connsiteY6" fmla="*/ 321939 h 375571"/>
                  <a:gd name="connsiteX7" fmla="*/ 646831 w 646827"/>
                  <a:gd name="connsiteY7" fmla="*/ 54966 h 375571"/>
                  <a:gd name="connsiteX8" fmla="*/ 592552 w 64682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75571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592552" y="376238"/>
                      <a:pt x="592552" y="376238"/>
                    </a:cubicBezTo>
                    <a:cubicBezTo>
                      <a:pt x="619692" y="376238"/>
                      <a:pt x="646831" y="349088"/>
                      <a:pt x="646831" y="321939"/>
                    </a:cubicBezTo>
                    <a:cubicBezTo>
                      <a:pt x="646831" y="321939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A9A61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581EB83-2D0A-D0BD-E733-511A4A507C00}"/>
                  </a:ext>
                </a:extLst>
              </p:cNvPr>
              <p:cNvSpPr txBox="1"/>
              <p:nvPr/>
            </p:nvSpPr>
            <p:spPr>
              <a:xfrm>
                <a:off x="1723647" y="4761890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NGCC ≤ 0.892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187F415-4E13-BB1B-0491-FC47CE567502}"/>
                  </a:ext>
                </a:extLst>
              </p:cNvPr>
              <p:cNvSpPr txBox="1"/>
              <p:nvPr/>
            </p:nvSpPr>
            <p:spPr>
              <a:xfrm>
                <a:off x="1766618" y="482976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0.278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6F592A2-03BC-EC2B-EE5F-1E7AC2B096DD}"/>
                  </a:ext>
                </a:extLst>
              </p:cNvPr>
              <p:cNvSpPr txBox="1"/>
              <p:nvPr/>
            </p:nvSpPr>
            <p:spPr>
              <a:xfrm>
                <a:off x="1739479" y="489763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12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6C29320-826C-DC42-B41E-8D2A4DE5FDD2}"/>
                  </a:ext>
                </a:extLst>
              </p:cNvPr>
              <p:cNvSpPr txBox="1"/>
              <p:nvPr/>
            </p:nvSpPr>
            <p:spPr>
              <a:xfrm>
                <a:off x="1734955" y="4965513"/>
                <a:ext cx="58997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[10, 2]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136B03-1EBA-0F91-D9D1-54D6EF05F55E}"/>
                  </a:ext>
                </a:extLst>
              </p:cNvPr>
              <p:cNvSpPr txBox="1"/>
              <p:nvPr/>
            </p:nvSpPr>
            <p:spPr>
              <a:xfrm>
                <a:off x="1649013" y="503338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90" name="Graphic 8">
              <a:extLst>
                <a:ext uri="{FF2B5EF4-FFF2-40B4-BE49-F238E27FC236}">
                  <a16:creationId xmlns:a16="http://schemas.microsoft.com/office/drawing/2014/main" id="{7EE77F84-F552-E2C1-0DCA-8760775DF5BF}"/>
                </a:ext>
              </a:extLst>
            </p:cNvPr>
            <p:cNvGrpSpPr/>
            <p:nvPr/>
          </p:nvGrpSpPr>
          <p:grpSpPr>
            <a:xfrm>
              <a:off x="2011849" y="4635164"/>
              <a:ext cx="31662" cy="162400"/>
              <a:chOff x="2011849" y="4635164"/>
              <a:chExt cx="31662" cy="162400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0B9C682-CA55-D34E-A241-DBDFAA9DBD11}"/>
                  </a:ext>
                </a:extLst>
              </p:cNvPr>
              <p:cNvSpPr/>
              <p:nvPr/>
            </p:nvSpPr>
            <p:spPr>
              <a:xfrm>
                <a:off x="2027681" y="4635164"/>
                <a:ext cx="4523" cy="115884"/>
              </a:xfrm>
              <a:custGeom>
                <a:avLst/>
                <a:gdLst>
                  <a:gd name="connsiteX0" fmla="*/ 4 w 4523"/>
                  <a:gd name="connsiteY0" fmla="*/ 667 h 115884"/>
                  <a:gd name="connsiteX1" fmla="*/ 4 w 4523"/>
                  <a:gd name="connsiteY1" fmla="*/ 116551 h 11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15884">
                    <a:moveTo>
                      <a:pt x="4" y="667"/>
                    </a:moveTo>
                    <a:cubicBezTo>
                      <a:pt x="4" y="38043"/>
                      <a:pt x="4" y="77818"/>
                      <a:pt x="4" y="116551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1920485-03D0-5ED3-671E-3DDD8054D783}"/>
                  </a:ext>
                </a:extLst>
              </p:cNvPr>
              <p:cNvSpPr/>
              <p:nvPr/>
            </p:nvSpPr>
            <p:spPr>
              <a:xfrm>
                <a:off x="2011849" y="4752315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8">
              <a:extLst>
                <a:ext uri="{FF2B5EF4-FFF2-40B4-BE49-F238E27FC236}">
                  <a16:creationId xmlns:a16="http://schemas.microsoft.com/office/drawing/2014/main" id="{16CDF786-A540-6942-3A0E-E966928E8174}"/>
                </a:ext>
              </a:extLst>
            </p:cNvPr>
            <p:cNvGrpSpPr/>
            <p:nvPr/>
          </p:nvGrpSpPr>
          <p:grpSpPr>
            <a:xfrm>
              <a:off x="688793" y="5336125"/>
              <a:ext cx="931793" cy="375571"/>
              <a:chOff x="688793" y="5336125"/>
              <a:chExt cx="931793" cy="375571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686335-D8E5-1D86-F851-6B92A8112252}"/>
                  </a:ext>
                </a:extLst>
              </p:cNvPr>
              <p:cNvSpPr/>
              <p:nvPr/>
            </p:nvSpPr>
            <p:spPr>
              <a:xfrm>
                <a:off x="688793" y="5336125"/>
                <a:ext cx="931793" cy="375571"/>
              </a:xfrm>
              <a:custGeom>
                <a:avLst/>
                <a:gdLst>
                  <a:gd name="connsiteX0" fmla="*/ 877518 w 931793"/>
                  <a:gd name="connsiteY0" fmla="*/ 667 h 375571"/>
                  <a:gd name="connsiteX1" fmla="*/ 54283 w 931793"/>
                  <a:gd name="connsiteY1" fmla="*/ 667 h 375571"/>
                  <a:gd name="connsiteX2" fmla="*/ 4 w 931793"/>
                  <a:gd name="connsiteY2" fmla="*/ 54966 h 375571"/>
                  <a:gd name="connsiteX3" fmla="*/ 4 w 931793"/>
                  <a:gd name="connsiteY3" fmla="*/ 321939 h 375571"/>
                  <a:gd name="connsiteX4" fmla="*/ 54283 w 931793"/>
                  <a:gd name="connsiteY4" fmla="*/ 376238 h 375571"/>
                  <a:gd name="connsiteX5" fmla="*/ 877518 w 931793"/>
                  <a:gd name="connsiteY5" fmla="*/ 376238 h 375571"/>
                  <a:gd name="connsiteX6" fmla="*/ 931797 w 931793"/>
                  <a:gd name="connsiteY6" fmla="*/ 321939 h 375571"/>
                  <a:gd name="connsiteX7" fmla="*/ 931797 w 931793"/>
                  <a:gd name="connsiteY7" fmla="*/ 54966 h 375571"/>
                  <a:gd name="connsiteX8" fmla="*/ 877518 w 931793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793" h="375571">
                    <a:moveTo>
                      <a:pt x="877518" y="667"/>
                    </a:moveTo>
                    <a:cubicBezTo>
                      <a:pt x="877518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877518" y="376238"/>
                      <a:pt x="877518" y="376238"/>
                    </a:cubicBezTo>
                    <a:cubicBezTo>
                      <a:pt x="904658" y="376238"/>
                      <a:pt x="931797" y="349088"/>
                      <a:pt x="931797" y="321939"/>
                    </a:cubicBezTo>
                    <a:cubicBezTo>
                      <a:pt x="931797" y="321939"/>
                      <a:pt x="931797" y="54966"/>
                      <a:pt x="931797" y="54966"/>
                    </a:cubicBezTo>
                    <a:cubicBezTo>
                      <a:pt x="931797" y="27817"/>
                      <a:pt x="904658" y="667"/>
                      <a:pt x="877518" y="667"/>
                    </a:cubicBezTo>
                  </a:path>
                </a:pathLst>
              </a:custGeom>
              <a:solidFill>
                <a:srgbClr val="9CCEF2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E8C10AF-9F22-8DFE-8598-016C13482C0C}"/>
                  </a:ext>
                </a:extLst>
              </p:cNvPr>
              <p:cNvSpPr txBox="1"/>
              <p:nvPr/>
            </p:nvSpPr>
            <p:spPr>
              <a:xfrm>
                <a:off x="633539" y="5300359"/>
                <a:ext cx="1024207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LK OTHR / New 2016 ≤ 1.049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F2FE59-8A53-FEF2-070C-50E7A3B96E77}"/>
                  </a:ext>
                </a:extLst>
              </p:cNvPr>
              <p:cNvSpPr txBox="1"/>
              <p:nvPr/>
            </p:nvSpPr>
            <p:spPr>
              <a:xfrm>
                <a:off x="893627" y="5368234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0.444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2D7A085-938F-0D2F-3151-4B55D849B946}"/>
                  </a:ext>
                </a:extLst>
              </p:cNvPr>
              <p:cNvSpPr txBox="1"/>
              <p:nvPr/>
            </p:nvSpPr>
            <p:spPr>
              <a:xfrm>
                <a:off x="884581" y="5436108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3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C4300CF-4E20-DF90-7181-A1662364B283}"/>
                  </a:ext>
                </a:extLst>
              </p:cNvPr>
              <p:cNvSpPr txBox="1"/>
              <p:nvPr/>
            </p:nvSpPr>
            <p:spPr>
              <a:xfrm>
                <a:off x="880058" y="5503982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[1, 2]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7B10C1-3312-C632-E0FE-A106FA0961B9}"/>
                  </a:ext>
                </a:extLst>
              </p:cNvPr>
              <p:cNvSpPr txBox="1"/>
              <p:nvPr/>
            </p:nvSpPr>
            <p:spPr>
              <a:xfrm>
                <a:off x="769237" y="5571857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00" name="Graphic 8">
              <a:extLst>
                <a:ext uri="{FF2B5EF4-FFF2-40B4-BE49-F238E27FC236}">
                  <a16:creationId xmlns:a16="http://schemas.microsoft.com/office/drawing/2014/main" id="{D3F162F9-4D40-3491-63A4-929FD07F87D2}"/>
                </a:ext>
              </a:extLst>
            </p:cNvPr>
            <p:cNvGrpSpPr/>
            <p:nvPr/>
          </p:nvGrpSpPr>
          <p:grpSpPr>
            <a:xfrm>
              <a:off x="1457025" y="5173634"/>
              <a:ext cx="267777" cy="162400"/>
              <a:chOff x="1457025" y="5173634"/>
              <a:chExt cx="267777" cy="162400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9CBCABD-737F-159E-4AD2-0E6563BA42B4}"/>
                  </a:ext>
                </a:extLst>
              </p:cNvPr>
              <p:cNvSpPr/>
              <p:nvPr/>
            </p:nvSpPr>
            <p:spPr>
              <a:xfrm>
                <a:off x="1496061" y="5173634"/>
                <a:ext cx="228741" cy="138735"/>
              </a:xfrm>
              <a:custGeom>
                <a:avLst/>
                <a:gdLst>
                  <a:gd name="connsiteX0" fmla="*/ 228746 w 228741"/>
                  <a:gd name="connsiteY0" fmla="*/ 667 h 138735"/>
                  <a:gd name="connsiteX1" fmla="*/ 4 w 228741"/>
                  <a:gd name="connsiteY1" fmla="*/ 139402 h 13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741" h="138735">
                    <a:moveTo>
                      <a:pt x="228746" y="667"/>
                    </a:moveTo>
                    <a:cubicBezTo>
                      <a:pt x="154926" y="45419"/>
                      <a:pt x="75497" y="93610"/>
                      <a:pt x="4" y="139402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CFEA694-081D-48AF-FE01-BF358C6DE330}"/>
                  </a:ext>
                </a:extLst>
              </p:cNvPr>
              <p:cNvSpPr/>
              <p:nvPr/>
            </p:nvSpPr>
            <p:spPr>
              <a:xfrm>
                <a:off x="1457025" y="5299020"/>
                <a:ext cx="46906" cy="37014"/>
              </a:xfrm>
              <a:custGeom>
                <a:avLst/>
                <a:gdLst>
                  <a:gd name="connsiteX0" fmla="*/ 46910 w 46906"/>
                  <a:gd name="connsiteY0" fmla="*/ 27771 h 37014"/>
                  <a:gd name="connsiteX1" fmla="*/ 4 w 46906"/>
                  <a:gd name="connsiteY1" fmla="*/ 37681 h 37014"/>
                  <a:gd name="connsiteX2" fmla="*/ 30491 w 46906"/>
                  <a:gd name="connsiteY2" fmla="*/ 667 h 37014"/>
                  <a:gd name="connsiteX3" fmla="*/ 46910 w 46906"/>
                  <a:gd name="connsiteY3" fmla="*/ 27771 h 3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6" h="37014">
                    <a:moveTo>
                      <a:pt x="46910" y="27771"/>
                    </a:moveTo>
                    <a:lnTo>
                      <a:pt x="4" y="37681"/>
                    </a:lnTo>
                    <a:lnTo>
                      <a:pt x="30491" y="667"/>
                    </a:lnTo>
                    <a:lnTo>
                      <a:pt x="46910" y="27771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Graphic 8">
              <a:extLst>
                <a:ext uri="{FF2B5EF4-FFF2-40B4-BE49-F238E27FC236}">
                  <a16:creationId xmlns:a16="http://schemas.microsoft.com/office/drawing/2014/main" id="{C9A8E27E-4A1C-4BCA-91CF-0957F0C96FF2}"/>
                </a:ext>
              </a:extLst>
            </p:cNvPr>
            <p:cNvGrpSpPr/>
            <p:nvPr/>
          </p:nvGrpSpPr>
          <p:grpSpPr>
            <a:xfrm>
              <a:off x="1704267" y="5370062"/>
              <a:ext cx="646827" cy="307696"/>
              <a:chOff x="1704267" y="5370062"/>
              <a:chExt cx="646827" cy="307696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E94FEA7-B33A-F334-A765-72426B4B3647}"/>
                  </a:ext>
                </a:extLst>
              </p:cNvPr>
              <p:cNvSpPr/>
              <p:nvPr/>
            </p:nvSpPr>
            <p:spPr>
              <a:xfrm>
                <a:off x="1704267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56E020E-7505-1793-EA59-7850C9CDB152}"/>
                  </a:ext>
                </a:extLst>
              </p:cNvPr>
              <p:cNvSpPr txBox="1"/>
              <p:nvPr/>
            </p:nvSpPr>
            <p:spPr>
              <a:xfrm>
                <a:off x="1805066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D671F9E-E287-637E-A0DF-2604802D68D1}"/>
                  </a:ext>
                </a:extLst>
              </p:cNvPr>
              <p:cNvSpPr txBox="1"/>
              <p:nvPr/>
            </p:nvSpPr>
            <p:spPr>
              <a:xfrm>
                <a:off x="1757572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9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C45C4AB-199D-2DD0-A7EC-B15B900E1F99}"/>
                  </a:ext>
                </a:extLst>
              </p:cNvPr>
              <p:cNvSpPr txBox="1"/>
              <p:nvPr/>
            </p:nvSpPr>
            <p:spPr>
              <a:xfrm>
                <a:off x="1753048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[9, 0]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1DA1E28-1261-70E1-0110-3A931733BE9E}"/>
                  </a:ext>
                </a:extLst>
              </p:cNvPr>
              <p:cNvSpPr txBox="1"/>
              <p:nvPr/>
            </p:nvSpPr>
            <p:spPr>
              <a:xfrm>
                <a:off x="1649013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109" name="Graphic 8">
              <a:extLst>
                <a:ext uri="{FF2B5EF4-FFF2-40B4-BE49-F238E27FC236}">
                  <a16:creationId xmlns:a16="http://schemas.microsoft.com/office/drawing/2014/main" id="{6549A8A0-CF8F-062C-1F09-492079209EDD}"/>
                </a:ext>
              </a:extLst>
            </p:cNvPr>
            <p:cNvGrpSpPr/>
            <p:nvPr/>
          </p:nvGrpSpPr>
          <p:grpSpPr>
            <a:xfrm>
              <a:off x="2011849" y="5173634"/>
              <a:ext cx="31662" cy="195658"/>
              <a:chOff x="2011849" y="5173634"/>
              <a:chExt cx="31662" cy="195658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F4C5AA6-3EF8-A353-157C-CD5AA9AA5004}"/>
                  </a:ext>
                </a:extLst>
              </p:cNvPr>
              <p:cNvSpPr/>
              <p:nvPr/>
            </p:nvSpPr>
            <p:spPr>
              <a:xfrm>
                <a:off x="2027681" y="5173634"/>
                <a:ext cx="4523" cy="149911"/>
              </a:xfrm>
              <a:custGeom>
                <a:avLst/>
                <a:gdLst>
                  <a:gd name="connsiteX0" fmla="*/ 4 w 4523"/>
                  <a:gd name="connsiteY0" fmla="*/ 667 h 149911"/>
                  <a:gd name="connsiteX1" fmla="*/ 4 w 4523"/>
                  <a:gd name="connsiteY1" fmla="*/ 150579 h 1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49911">
                    <a:moveTo>
                      <a:pt x="4" y="667"/>
                    </a:moveTo>
                    <a:cubicBezTo>
                      <a:pt x="4" y="49129"/>
                      <a:pt x="4" y="101528"/>
                      <a:pt x="4" y="15057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BBCBA4-1985-8476-D47B-831A1787AFAC}"/>
                  </a:ext>
                </a:extLst>
              </p:cNvPr>
              <p:cNvSpPr/>
              <p:nvPr/>
            </p:nvSpPr>
            <p:spPr>
              <a:xfrm>
                <a:off x="2011849" y="5324043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8">
              <a:extLst>
                <a:ext uri="{FF2B5EF4-FFF2-40B4-BE49-F238E27FC236}">
                  <a16:creationId xmlns:a16="http://schemas.microsoft.com/office/drawing/2014/main" id="{7B7EACF1-D5B6-EFF4-184B-4B76024E6623}"/>
                </a:ext>
              </a:extLst>
            </p:cNvPr>
            <p:cNvGrpSpPr/>
            <p:nvPr/>
          </p:nvGrpSpPr>
          <p:grpSpPr>
            <a:xfrm>
              <a:off x="458107" y="5874594"/>
              <a:ext cx="660397" cy="307696"/>
              <a:chOff x="458107" y="5874594"/>
              <a:chExt cx="660397" cy="307696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FAA6A49-6EF7-DD83-211D-CF0BFE3B50F5}"/>
                  </a:ext>
                </a:extLst>
              </p:cNvPr>
              <p:cNvSpPr/>
              <p:nvPr/>
            </p:nvSpPr>
            <p:spPr>
              <a:xfrm>
                <a:off x="458107" y="5874594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2BE53C-6950-7540-22BC-C8C1FEE13911}"/>
                  </a:ext>
                </a:extLst>
              </p:cNvPr>
              <p:cNvSpPr txBox="1"/>
              <p:nvPr/>
            </p:nvSpPr>
            <p:spPr>
              <a:xfrm>
                <a:off x="565690" y="5838829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79334FF-9EB6-49C7-1D08-2B901FF0B165}"/>
                  </a:ext>
                </a:extLst>
              </p:cNvPr>
              <p:cNvSpPr txBox="1"/>
              <p:nvPr/>
            </p:nvSpPr>
            <p:spPr>
              <a:xfrm>
                <a:off x="518196" y="5906703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C5629FD-1D89-BF74-2D26-15D352733B09}"/>
                  </a:ext>
                </a:extLst>
              </p:cNvPr>
              <p:cNvSpPr txBox="1"/>
              <p:nvPr/>
            </p:nvSpPr>
            <p:spPr>
              <a:xfrm>
                <a:off x="513673" y="5974577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2]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152E8A6-9E6E-E086-A41D-B13576957045}"/>
                  </a:ext>
                </a:extLst>
              </p:cNvPr>
              <p:cNvSpPr txBox="1"/>
              <p:nvPr/>
            </p:nvSpPr>
            <p:spPr>
              <a:xfrm>
                <a:off x="402853" y="6042452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18" name="Graphic 8">
              <a:extLst>
                <a:ext uri="{FF2B5EF4-FFF2-40B4-BE49-F238E27FC236}">
                  <a16:creationId xmlns:a16="http://schemas.microsoft.com/office/drawing/2014/main" id="{4A2DB991-644E-6B32-5F29-E719F4CB9BE9}"/>
                </a:ext>
              </a:extLst>
            </p:cNvPr>
            <p:cNvGrpSpPr/>
            <p:nvPr/>
          </p:nvGrpSpPr>
          <p:grpSpPr>
            <a:xfrm>
              <a:off x="899713" y="5712917"/>
              <a:ext cx="118554" cy="160319"/>
              <a:chOff x="899713" y="5712917"/>
              <a:chExt cx="118554" cy="160319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D790373-42B0-2890-D442-522FEEA5E712}"/>
                  </a:ext>
                </a:extLst>
              </p:cNvPr>
              <p:cNvSpPr/>
              <p:nvPr/>
            </p:nvSpPr>
            <p:spPr>
              <a:xfrm>
                <a:off x="926672" y="5712917"/>
                <a:ext cx="91596" cy="123847"/>
              </a:xfrm>
              <a:custGeom>
                <a:avLst/>
                <a:gdLst>
                  <a:gd name="connsiteX0" fmla="*/ 91600 w 91596"/>
                  <a:gd name="connsiteY0" fmla="*/ 667 h 123847"/>
                  <a:gd name="connsiteX1" fmla="*/ 4 w 91596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96" h="123847">
                    <a:moveTo>
                      <a:pt x="91600" y="667"/>
                    </a:moveTo>
                    <a:cubicBezTo>
                      <a:pt x="61701" y="41120"/>
                      <a:pt x="29993" y="83971"/>
                      <a:pt x="4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3B41B51-A098-AFB3-C9B4-88C7DF584584}"/>
                  </a:ext>
                </a:extLst>
              </p:cNvPr>
              <p:cNvSpPr/>
              <p:nvPr/>
            </p:nvSpPr>
            <p:spPr>
              <a:xfrm>
                <a:off x="899713" y="5827444"/>
                <a:ext cx="39623" cy="45792"/>
              </a:xfrm>
              <a:custGeom>
                <a:avLst/>
                <a:gdLst>
                  <a:gd name="connsiteX0" fmla="*/ 39628 w 39623"/>
                  <a:gd name="connsiteY0" fmla="*/ 19491 h 45792"/>
                  <a:gd name="connsiteX1" fmla="*/ 4 w 39623"/>
                  <a:gd name="connsiteY1" fmla="*/ 46459 h 45792"/>
                  <a:gd name="connsiteX2" fmla="*/ 14207 w 39623"/>
                  <a:gd name="connsiteY2" fmla="*/ 667 h 45792"/>
                  <a:gd name="connsiteX3" fmla="*/ 39628 w 39623"/>
                  <a:gd name="connsiteY3" fmla="*/ 19491 h 4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23" h="45792">
                    <a:moveTo>
                      <a:pt x="39628" y="19491"/>
                    </a:moveTo>
                    <a:lnTo>
                      <a:pt x="4" y="46459"/>
                    </a:lnTo>
                    <a:lnTo>
                      <a:pt x="14207" y="667"/>
                    </a:lnTo>
                    <a:lnTo>
                      <a:pt x="39628" y="19491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Graphic 8">
              <a:extLst>
                <a:ext uri="{FF2B5EF4-FFF2-40B4-BE49-F238E27FC236}">
                  <a16:creationId xmlns:a16="http://schemas.microsoft.com/office/drawing/2014/main" id="{17079514-5662-B2AA-CC18-61E344F38C26}"/>
                </a:ext>
              </a:extLst>
            </p:cNvPr>
            <p:cNvGrpSpPr/>
            <p:nvPr/>
          </p:nvGrpSpPr>
          <p:grpSpPr>
            <a:xfrm>
              <a:off x="1202184" y="5874594"/>
              <a:ext cx="646827" cy="307696"/>
              <a:chOff x="1202184" y="5874594"/>
              <a:chExt cx="646827" cy="307696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F6669C1-6BE0-0B2E-0CA4-DFCE3F59BCD1}"/>
                  </a:ext>
                </a:extLst>
              </p:cNvPr>
              <p:cNvSpPr/>
              <p:nvPr/>
            </p:nvSpPr>
            <p:spPr>
              <a:xfrm>
                <a:off x="1202184" y="5874594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074FF14-D5D6-B6DE-D47B-0A9016AF5561}"/>
                  </a:ext>
                </a:extLst>
              </p:cNvPr>
              <p:cNvSpPr txBox="1"/>
              <p:nvPr/>
            </p:nvSpPr>
            <p:spPr>
              <a:xfrm>
                <a:off x="1302983" y="5838829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35F01CE-336A-EC4E-32A4-2DC293C5C122}"/>
                  </a:ext>
                </a:extLst>
              </p:cNvPr>
              <p:cNvSpPr txBox="1"/>
              <p:nvPr/>
            </p:nvSpPr>
            <p:spPr>
              <a:xfrm>
                <a:off x="1255489" y="5906703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579B032-F0FF-6D47-4440-9AB28D6B119E}"/>
                  </a:ext>
                </a:extLst>
              </p:cNvPr>
              <p:cNvSpPr txBox="1"/>
              <p:nvPr/>
            </p:nvSpPr>
            <p:spPr>
              <a:xfrm>
                <a:off x="1250966" y="5974577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[1, 0]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FCFE39F-D2E9-9755-6D83-3DDAF2E1C7AD}"/>
                  </a:ext>
                </a:extLst>
              </p:cNvPr>
              <p:cNvSpPr txBox="1"/>
              <p:nvPr/>
            </p:nvSpPr>
            <p:spPr>
              <a:xfrm>
                <a:off x="1146930" y="6042452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127" name="Graphic 8">
              <a:extLst>
                <a:ext uri="{FF2B5EF4-FFF2-40B4-BE49-F238E27FC236}">
                  <a16:creationId xmlns:a16="http://schemas.microsoft.com/office/drawing/2014/main" id="{E7097202-E1E4-476A-B682-5ED2309F15B6}"/>
                </a:ext>
              </a:extLst>
            </p:cNvPr>
            <p:cNvGrpSpPr/>
            <p:nvPr/>
          </p:nvGrpSpPr>
          <p:grpSpPr>
            <a:xfrm>
              <a:off x="1292785" y="5712917"/>
              <a:ext cx="120002" cy="160319"/>
              <a:chOff x="1292785" y="5712917"/>
              <a:chExt cx="120002" cy="160319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B24AF6B-2E8A-275C-BE26-0C1020FD5AF8}"/>
                  </a:ext>
                </a:extLst>
              </p:cNvPr>
              <p:cNvSpPr/>
              <p:nvPr/>
            </p:nvSpPr>
            <p:spPr>
              <a:xfrm>
                <a:off x="1292785" y="5712917"/>
                <a:ext cx="92727" cy="123847"/>
              </a:xfrm>
              <a:custGeom>
                <a:avLst/>
                <a:gdLst>
                  <a:gd name="connsiteX0" fmla="*/ 4 w 92727"/>
                  <a:gd name="connsiteY0" fmla="*/ 667 h 123847"/>
                  <a:gd name="connsiteX1" fmla="*/ 92731 w 92727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" h="123847">
                    <a:moveTo>
                      <a:pt x="4" y="667"/>
                    </a:moveTo>
                    <a:cubicBezTo>
                      <a:pt x="30310" y="41120"/>
                      <a:pt x="62380" y="83971"/>
                      <a:pt x="92731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50F7012-201C-507D-83D1-853287445A0A}"/>
                  </a:ext>
                </a:extLst>
              </p:cNvPr>
              <p:cNvSpPr/>
              <p:nvPr/>
            </p:nvSpPr>
            <p:spPr>
              <a:xfrm>
                <a:off x="1373028" y="5827534"/>
                <a:ext cx="39759" cy="45702"/>
              </a:xfrm>
              <a:custGeom>
                <a:avLst/>
                <a:gdLst>
                  <a:gd name="connsiteX0" fmla="*/ 25334 w 39759"/>
                  <a:gd name="connsiteY0" fmla="*/ 667 h 45702"/>
                  <a:gd name="connsiteX1" fmla="*/ 39764 w 39759"/>
                  <a:gd name="connsiteY1" fmla="*/ 46369 h 45702"/>
                  <a:gd name="connsiteX2" fmla="*/ 4 w 39759"/>
                  <a:gd name="connsiteY2" fmla="*/ 19627 h 45702"/>
                  <a:gd name="connsiteX3" fmla="*/ 25334 w 39759"/>
                  <a:gd name="connsiteY3" fmla="*/ 667 h 4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59" h="45702">
                    <a:moveTo>
                      <a:pt x="25334" y="667"/>
                    </a:moveTo>
                    <a:lnTo>
                      <a:pt x="39764" y="46369"/>
                    </a:lnTo>
                    <a:lnTo>
                      <a:pt x="4" y="19627"/>
                    </a:lnTo>
                    <a:lnTo>
                      <a:pt x="25334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8">
              <a:extLst>
                <a:ext uri="{FF2B5EF4-FFF2-40B4-BE49-F238E27FC236}">
                  <a16:creationId xmlns:a16="http://schemas.microsoft.com/office/drawing/2014/main" id="{26223A93-58AC-E979-C300-E1022D335B36}"/>
                </a:ext>
              </a:extLst>
            </p:cNvPr>
            <p:cNvGrpSpPr/>
            <p:nvPr/>
          </p:nvGrpSpPr>
          <p:grpSpPr>
            <a:xfrm>
              <a:off x="2988875" y="4797655"/>
              <a:ext cx="954409" cy="375571"/>
              <a:chOff x="2988875" y="4797655"/>
              <a:chExt cx="954409" cy="375571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E7F9544-9424-29D5-26C3-FD27E8B4A4DB}"/>
                  </a:ext>
                </a:extLst>
              </p:cNvPr>
              <p:cNvSpPr/>
              <p:nvPr/>
            </p:nvSpPr>
            <p:spPr>
              <a:xfrm>
                <a:off x="2988875" y="4797655"/>
                <a:ext cx="954409" cy="375571"/>
              </a:xfrm>
              <a:custGeom>
                <a:avLst/>
                <a:gdLst>
                  <a:gd name="connsiteX0" fmla="*/ 900134 w 954409"/>
                  <a:gd name="connsiteY0" fmla="*/ 667 h 375571"/>
                  <a:gd name="connsiteX1" fmla="*/ 54283 w 954409"/>
                  <a:gd name="connsiteY1" fmla="*/ 667 h 375571"/>
                  <a:gd name="connsiteX2" fmla="*/ 4 w 954409"/>
                  <a:gd name="connsiteY2" fmla="*/ 54966 h 375571"/>
                  <a:gd name="connsiteX3" fmla="*/ 4 w 954409"/>
                  <a:gd name="connsiteY3" fmla="*/ 321939 h 375571"/>
                  <a:gd name="connsiteX4" fmla="*/ 54283 w 954409"/>
                  <a:gd name="connsiteY4" fmla="*/ 376238 h 375571"/>
                  <a:gd name="connsiteX5" fmla="*/ 900134 w 954409"/>
                  <a:gd name="connsiteY5" fmla="*/ 376238 h 375571"/>
                  <a:gd name="connsiteX6" fmla="*/ 954414 w 954409"/>
                  <a:gd name="connsiteY6" fmla="*/ 321939 h 375571"/>
                  <a:gd name="connsiteX7" fmla="*/ 954414 w 954409"/>
                  <a:gd name="connsiteY7" fmla="*/ 54966 h 375571"/>
                  <a:gd name="connsiteX8" fmla="*/ 900134 w 954409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409" h="375571">
                    <a:moveTo>
                      <a:pt x="900134" y="667"/>
                    </a:moveTo>
                    <a:cubicBezTo>
                      <a:pt x="900134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900134" y="376238"/>
                      <a:pt x="900134" y="376238"/>
                    </a:cubicBezTo>
                    <a:cubicBezTo>
                      <a:pt x="927274" y="376238"/>
                      <a:pt x="954414" y="349088"/>
                      <a:pt x="954414" y="321939"/>
                    </a:cubicBezTo>
                    <a:cubicBezTo>
                      <a:pt x="954414" y="321939"/>
                      <a:pt x="954414" y="54966"/>
                      <a:pt x="954414" y="54966"/>
                    </a:cubicBezTo>
                    <a:cubicBezTo>
                      <a:pt x="954414" y="27817"/>
                      <a:pt x="927274" y="667"/>
                      <a:pt x="900134" y="667"/>
                    </a:cubicBezTo>
                  </a:path>
                </a:pathLst>
              </a:custGeom>
              <a:solidFill>
                <a:srgbClr val="F6D5BD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DF1682D-4170-8920-16A1-FDB9CF1F2AF5}"/>
                  </a:ext>
                </a:extLst>
              </p:cNvPr>
              <p:cNvSpPr txBox="1"/>
              <p:nvPr/>
            </p:nvSpPr>
            <p:spPr>
              <a:xfrm>
                <a:off x="2933621" y="4761890"/>
                <a:ext cx="103325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AEEI LAM / New 2016 ≤ 1.315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187A6BC-4AD8-9E1F-91ED-E1D4E86052D9}"/>
                  </a:ext>
                </a:extLst>
              </p:cNvPr>
              <p:cNvSpPr txBox="1"/>
              <p:nvPr/>
            </p:nvSpPr>
            <p:spPr>
              <a:xfrm>
                <a:off x="3223111" y="4829765"/>
                <a:ext cx="48141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0.48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147C11-0A9A-2A2B-FBCB-8B50435521AD}"/>
                  </a:ext>
                </a:extLst>
              </p:cNvPr>
              <p:cNvSpPr txBox="1"/>
              <p:nvPr/>
            </p:nvSpPr>
            <p:spPr>
              <a:xfrm>
                <a:off x="3195971" y="4897639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5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C08E9AE-0D9F-0ABE-FA5B-03EAC687753C}"/>
                  </a:ext>
                </a:extLst>
              </p:cNvPr>
              <p:cNvSpPr txBox="1"/>
              <p:nvPr/>
            </p:nvSpPr>
            <p:spPr>
              <a:xfrm>
                <a:off x="3191448" y="4965513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[3, 2]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0083EFF-A079-9273-B11B-35349E0FBEC3}"/>
                  </a:ext>
                </a:extLst>
              </p:cNvPr>
              <p:cNvSpPr txBox="1"/>
              <p:nvPr/>
            </p:nvSpPr>
            <p:spPr>
              <a:xfrm>
                <a:off x="3087413" y="503338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137" name="Graphic 8">
              <a:extLst>
                <a:ext uri="{FF2B5EF4-FFF2-40B4-BE49-F238E27FC236}">
                  <a16:creationId xmlns:a16="http://schemas.microsoft.com/office/drawing/2014/main" id="{0CA80D08-04C8-42F8-6B6D-61ECBDE8C1E1}"/>
                </a:ext>
              </a:extLst>
            </p:cNvPr>
            <p:cNvGrpSpPr/>
            <p:nvPr/>
          </p:nvGrpSpPr>
          <p:grpSpPr>
            <a:xfrm>
              <a:off x="3627425" y="4635164"/>
              <a:ext cx="142890" cy="162400"/>
              <a:chOff x="3627425" y="4635164"/>
              <a:chExt cx="142890" cy="16240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0EF5A91-7194-55A0-D855-E82221F5C666}"/>
                  </a:ext>
                </a:extLst>
              </p:cNvPr>
              <p:cNvSpPr/>
              <p:nvPr/>
            </p:nvSpPr>
            <p:spPr>
              <a:xfrm>
                <a:off x="3658274" y="4635164"/>
                <a:ext cx="112041" cy="127332"/>
              </a:xfrm>
              <a:custGeom>
                <a:avLst/>
                <a:gdLst>
                  <a:gd name="connsiteX0" fmla="*/ 112045 w 112041"/>
                  <a:gd name="connsiteY0" fmla="*/ 667 h 127332"/>
                  <a:gd name="connsiteX1" fmla="*/ 4 w 112041"/>
                  <a:gd name="connsiteY1" fmla="*/ 127999 h 12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041" h="127332">
                    <a:moveTo>
                      <a:pt x="112045" y="667"/>
                    </a:moveTo>
                    <a:cubicBezTo>
                      <a:pt x="75950" y="41754"/>
                      <a:pt x="37276" y="85691"/>
                      <a:pt x="4" y="12799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B6FCE08-BC7A-869C-B02B-9094CFDFDD7F}"/>
                  </a:ext>
                </a:extLst>
              </p:cNvPr>
              <p:cNvSpPr/>
              <p:nvPr/>
            </p:nvSpPr>
            <p:spPr>
              <a:xfrm>
                <a:off x="3627425" y="4753130"/>
                <a:ext cx="41794" cy="44435"/>
              </a:xfrm>
              <a:custGeom>
                <a:avLst/>
                <a:gdLst>
                  <a:gd name="connsiteX0" fmla="*/ 41799 w 41794"/>
                  <a:gd name="connsiteY0" fmla="*/ 21618 h 44435"/>
                  <a:gd name="connsiteX1" fmla="*/ 4 w 41794"/>
                  <a:gd name="connsiteY1" fmla="*/ 45102 h 44435"/>
                  <a:gd name="connsiteX2" fmla="*/ 18007 w 41794"/>
                  <a:gd name="connsiteY2" fmla="*/ 667 h 44435"/>
                  <a:gd name="connsiteX3" fmla="*/ 41799 w 41794"/>
                  <a:gd name="connsiteY3" fmla="*/ 21618 h 44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94" h="44435">
                    <a:moveTo>
                      <a:pt x="41799" y="21618"/>
                    </a:moveTo>
                    <a:lnTo>
                      <a:pt x="4" y="45102"/>
                    </a:lnTo>
                    <a:lnTo>
                      <a:pt x="18007" y="667"/>
                    </a:lnTo>
                    <a:lnTo>
                      <a:pt x="41799" y="21618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aphic 8">
              <a:extLst>
                <a:ext uri="{FF2B5EF4-FFF2-40B4-BE49-F238E27FC236}">
                  <a16:creationId xmlns:a16="http://schemas.microsoft.com/office/drawing/2014/main" id="{62A4C260-CC95-8A2D-356D-018F44141DE4}"/>
                </a:ext>
              </a:extLst>
            </p:cNvPr>
            <p:cNvGrpSpPr/>
            <p:nvPr/>
          </p:nvGrpSpPr>
          <p:grpSpPr>
            <a:xfrm>
              <a:off x="4026965" y="4797655"/>
              <a:ext cx="741816" cy="375571"/>
              <a:chOff x="4026965" y="4797655"/>
              <a:chExt cx="741816" cy="375571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B09971B-2028-A101-37DC-F12A49A540DD}"/>
                  </a:ext>
                </a:extLst>
              </p:cNvPr>
              <p:cNvSpPr/>
              <p:nvPr/>
            </p:nvSpPr>
            <p:spPr>
              <a:xfrm>
                <a:off x="4026965" y="4797655"/>
                <a:ext cx="741816" cy="375571"/>
              </a:xfrm>
              <a:custGeom>
                <a:avLst/>
                <a:gdLst>
                  <a:gd name="connsiteX0" fmla="*/ 687541 w 741816"/>
                  <a:gd name="connsiteY0" fmla="*/ 667 h 375571"/>
                  <a:gd name="connsiteX1" fmla="*/ 54283 w 741816"/>
                  <a:gd name="connsiteY1" fmla="*/ 667 h 375571"/>
                  <a:gd name="connsiteX2" fmla="*/ 4 w 741816"/>
                  <a:gd name="connsiteY2" fmla="*/ 54966 h 375571"/>
                  <a:gd name="connsiteX3" fmla="*/ 4 w 741816"/>
                  <a:gd name="connsiteY3" fmla="*/ 321939 h 375571"/>
                  <a:gd name="connsiteX4" fmla="*/ 54283 w 741816"/>
                  <a:gd name="connsiteY4" fmla="*/ 376238 h 375571"/>
                  <a:gd name="connsiteX5" fmla="*/ 687541 w 741816"/>
                  <a:gd name="connsiteY5" fmla="*/ 376238 h 375571"/>
                  <a:gd name="connsiteX6" fmla="*/ 741820 w 741816"/>
                  <a:gd name="connsiteY6" fmla="*/ 321939 h 375571"/>
                  <a:gd name="connsiteX7" fmla="*/ 741820 w 741816"/>
                  <a:gd name="connsiteY7" fmla="*/ 54966 h 375571"/>
                  <a:gd name="connsiteX8" fmla="*/ 687541 w 741816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1816" h="375571">
                    <a:moveTo>
                      <a:pt x="687541" y="667"/>
                    </a:moveTo>
                    <a:cubicBezTo>
                      <a:pt x="687541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687541" y="376238"/>
                      <a:pt x="687541" y="376238"/>
                    </a:cubicBezTo>
                    <a:cubicBezTo>
                      <a:pt x="714680" y="376238"/>
                      <a:pt x="741820" y="349088"/>
                      <a:pt x="741820" y="321939"/>
                    </a:cubicBezTo>
                    <a:cubicBezTo>
                      <a:pt x="741820" y="321939"/>
                      <a:pt x="741820" y="54966"/>
                      <a:pt x="741820" y="54966"/>
                    </a:cubicBezTo>
                    <a:cubicBezTo>
                      <a:pt x="741820" y="27817"/>
                      <a:pt x="714680" y="667"/>
                      <a:pt x="687541" y="667"/>
                    </a:cubicBezTo>
                  </a:path>
                </a:pathLst>
              </a:custGeom>
              <a:solidFill>
                <a:srgbClr val="4AA5E7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0FBC507-683E-CDEF-D98B-354CC16FEDE2}"/>
                  </a:ext>
                </a:extLst>
              </p:cNvPr>
              <p:cNvSpPr txBox="1"/>
              <p:nvPr/>
            </p:nvSpPr>
            <p:spPr>
              <a:xfrm>
                <a:off x="3971712" y="4761890"/>
                <a:ext cx="83423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Non-EUR GDP ≤ 9.758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4F9A0A0-B398-41FC-9EB8-77260430BF6D}"/>
                  </a:ext>
                </a:extLst>
              </p:cNvPr>
              <p:cNvSpPr txBox="1"/>
              <p:nvPr/>
            </p:nvSpPr>
            <p:spPr>
              <a:xfrm>
                <a:off x="4136811" y="482976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0.145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B542407-3E16-2C5A-C355-44DCDF9CDE39}"/>
                  </a:ext>
                </a:extLst>
              </p:cNvPr>
              <p:cNvSpPr txBox="1"/>
              <p:nvPr/>
            </p:nvSpPr>
            <p:spPr>
              <a:xfrm>
                <a:off x="4109671" y="489763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89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A918171-8B35-022D-78E2-9C993D8A8380}"/>
                  </a:ext>
                </a:extLst>
              </p:cNvPr>
              <p:cNvSpPr txBox="1"/>
              <p:nvPr/>
            </p:nvSpPr>
            <p:spPr>
              <a:xfrm>
                <a:off x="4105148" y="4965513"/>
                <a:ext cx="58997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[7, 82]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67E9977-B341-FD9E-C3E5-9DD47F32B451}"/>
                  </a:ext>
                </a:extLst>
              </p:cNvPr>
              <p:cNvSpPr txBox="1"/>
              <p:nvPr/>
            </p:nvSpPr>
            <p:spPr>
              <a:xfrm>
                <a:off x="4012421" y="5033387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47" name="Graphic 8">
              <a:extLst>
                <a:ext uri="{FF2B5EF4-FFF2-40B4-BE49-F238E27FC236}">
                  <a16:creationId xmlns:a16="http://schemas.microsoft.com/office/drawing/2014/main" id="{1093F31C-E7DA-138A-2928-BB93146E8FAB}"/>
                </a:ext>
              </a:extLst>
            </p:cNvPr>
            <p:cNvGrpSpPr/>
            <p:nvPr/>
          </p:nvGrpSpPr>
          <p:grpSpPr>
            <a:xfrm>
              <a:off x="4093638" y="4635164"/>
              <a:ext cx="142890" cy="162400"/>
              <a:chOff x="4093638" y="4635164"/>
              <a:chExt cx="142890" cy="162400"/>
            </a:xfrm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32D18B6-F00F-B296-21C2-B0FD46E5710E}"/>
                  </a:ext>
                </a:extLst>
              </p:cNvPr>
              <p:cNvSpPr/>
              <p:nvPr/>
            </p:nvSpPr>
            <p:spPr>
              <a:xfrm>
                <a:off x="4093638" y="4635164"/>
                <a:ext cx="112041" cy="127332"/>
              </a:xfrm>
              <a:custGeom>
                <a:avLst/>
                <a:gdLst>
                  <a:gd name="connsiteX0" fmla="*/ 4 w 112041"/>
                  <a:gd name="connsiteY0" fmla="*/ 667 h 127332"/>
                  <a:gd name="connsiteX1" fmla="*/ 112045 w 112041"/>
                  <a:gd name="connsiteY1" fmla="*/ 127999 h 12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041" h="127332">
                    <a:moveTo>
                      <a:pt x="4" y="667"/>
                    </a:moveTo>
                    <a:cubicBezTo>
                      <a:pt x="36100" y="41754"/>
                      <a:pt x="74774" y="85691"/>
                      <a:pt x="112045" y="12799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0348810-48B1-DCE9-9FF9-F4257C11C0D4}"/>
                  </a:ext>
                </a:extLst>
              </p:cNvPr>
              <p:cNvSpPr/>
              <p:nvPr/>
            </p:nvSpPr>
            <p:spPr>
              <a:xfrm>
                <a:off x="4194734" y="4753130"/>
                <a:ext cx="41794" cy="44435"/>
              </a:xfrm>
              <a:custGeom>
                <a:avLst/>
                <a:gdLst>
                  <a:gd name="connsiteX0" fmla="*/ 23796 w 41794"/>
                  <a:gd name="connsiteY0" fmla="*/ 667 h 44435"/>
                  <a:gd name="connsiteX1" fmla="*/ 41799 w 41794"/>
                  <a:gd name="connsiteY1" fmla="*/ 45102 h 44435"/>
                  <a:gd name="connsiteX2" fmla="*/ 4 w 41794"/>
                  <a:gd name="connsiteY2" fmla="*/ 21618 h 44435"/>
                  <a:gd name="connsiteX3" fmla="*/ 23796 w 41794"/>
                  <a:gd name="connsiteY3" fmla="*/ 667 h 44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94" h="44435">
                    <a:moveTo>
                      <a:pt x="23796" y="667"/>
                    </a:moveTo>
                    <a:lnTo>
                      <a:pt x="41799" y="45102"/>
                    </a:lnTo>
                    <a:lnTo>
                      <a:pt x="4" y="21618"/>
                    </a:lnTo>
                    <a:lnTo>
                      <a:pt x="23796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Graphic 8">
              <a:extLst>
                <a:ext uri="{FF2B5EF4-FFF2-40B4-BE49-F238E27FC236}">
                  <a16:creationId xmlns:a16="http://schemas.microsoft.com/office/drawing/2014/main" id="{9F8B66BF-4229-BDBA-A1D5-4617B0DCC9AF}"/>
                </a:ext>
              </a:extLst>
            </p:cNvPr>
            <p:cNvGrpSpPr/>
            <p:nvPr/>
          </p:nvGrpSpPr>
          <p:grpSpPr>
            <a:xfrm>
              <a:off x="2432513" y="5370062"/>
              <a:ext cx="646827" cy="307696"/>
              <a:chOff x="2432513" y="5370062"/>
              <a:chExt cx="646827" cy="307696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DBD2177-7B47-1BB4-1898-6EDC36A7FFE9}"/>
                  </a:ext>
                </a:extLst>
              </p:cNvPr>
              <p:cNvSpPr/>
              <p:nvPr/>
            </p:nvSpPr>
            <p:spPr>
              <a:xfrm>
                <a:off x="2432513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B28BDDB-F640-F4EF-C034-A0043F6890B6}"/>
                  </a:ext>
                </a:extLst>
              </p:cNvPr>
              <p:cNvSpPr txBox="1"/>
              <p:nvPr/>
            </p:nvSpPr>
            <p:spPr>
              <a:xfrm>
                <a:off x="2533312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DC4D6A6-ECA2-89C6-8E45-8859172342C1}"/>
                  </a:ext>
                </a:extLst>
              </p:cNvPr>
              <p:cNvSpPr txBox="1"/>
              <p:nvPr/>
            </p:nvSpPr>
            <p:spPr>
              <a:xfrm>
                <a:off x="2485818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3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BE69335-9D4B-5227-4216-DE5A53F78E13}"/>
                  </a:ext>
                </a:extLst>
              </p:cNvPr>
              <p:cNvSpPr txBox="1"/>
              <p:nvPr/>
            </p:nvSpPr>
            <p:spPr>
              <a:xfrm>
                <a:off x="2481295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[3, 0]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1C09CBB-1F82-AADE-E176-6F8A37E9C59E}"/>
                  </a:ext>
                </a:extLst>
              </p:cNvPr>
              <p:cNvSpPr txBox="1"/>
              <p:nvPr/>
            </p:nvSpPr>
            <p:spPr>
              <a:xfrm>
                <a:off x="2377259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156" name="Graphic 8">
              <a:extLst>
                <a:ext uri="{FF2B5EF4-FFF2-40B4-BE49-F238E27FC236}">
                  <a16:creationId xmlns:a16="http://schemas.microsoft.com/office/drawing/2014/main" id="{FB21E2FA-DD00-45E9-4EC7-929241D23792}"/>
                </a:ext>
              </a:extLst>
            </p:cNvPr>
            <p:cNvGrpSpPr/>
            <p:nvPr/>
          </p:nvGrpSpPr>
          <p:grpSpPr>
            <a:xfrm>
              <a:off x="2957258" y="5173634"/>
              <a:ext cx="262440" cy="195658"/>
              <a:chOff x="2957258" y="5173634"/>
              <a:chExt cx="262440" cy="195658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F30F8F3-7280-BBFE-7CE3-E4CF3496D766}"/>
                  </a:ext>
                </a:extLst>
              </p:cNvPr>
              <p:cNvSpPr/>
              <p:nvPr/>
            </p:nvSpPr>
            <p:spPr>
              <a:xfrm>
                <a:off x="2994394" y="5173634"/>
                <a:ext cx="225304" cy="167966"/>
              </a:xfrm>
              <a:custGeom>
                <a:avLst/>
                <a:gdLst>
                  <a:gd name="connsiteX0" fmla="*/ 225308 w 225304"/>
                  <a:gd name="connsiteY0" fmla="*/ 667 h 167966"/>
                  <a:gd name="connsiteX1" fmla="*/ 4 w 225304"/>
                  <a:gd name="connsiteY1" fmla="*/ 168633 h 16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304" h="167966">
                    <a:moveTo>
                      <a:pt x="225308" y="667"/>
                    </a:moveTo>
                    <a:cubicBezTo>
                      <a:pt x="152303" y="55102"/>
                      <a:pt x="72512" y="114605"/>
                      <a:pt x="4" y="168633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FC8B0E9-7923-56FB-BE6F-ADFE6682DAC4}"/>
                  </a:ext>
                </a:extLst>
              </p:cNvPr>
              <p:cNvSpPr/>
              <p:nvPr/>
            </p:nvSpPr>
            <p:spPr>
              <a:xfrm>
                <a:off x="2957258" y="5329563"/>
                <a:ext cx="45730" cy="39729"/>
              </a:xfrm>
              <a:custGeom>
                <a:avLst/>
                <a:gdLst>
                  <a:gd name="connsiteX0" fmla="*/ 45734 w 45730"/>
                  <a:gd name="connsiteY0" fmla="*/ 26052 h 39729"/>
                  <a:gd name="connsiteX1" fmla="*/ 4 w 45730"/>
                  <a:gd name="connsiteY1" fmla="*/ 40396 h 39729"/>
                  <a:gd name="connsiteX2" fmla="*/ 26782 w 45730"/>
                  <a:gd name="connsiteY2" fmla="*/ 667 h 39729"/>
                  <a:gd name="connsiteX3" fmla="*/ 45734 w 45730"/>
                  <a:gd name="connsiteY3" fmla="*/ 26052 h 3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0" h="39729">
                    <a:moveTo>
                      <a:pt x="45734" y="26052"/>
                    </a:moveTo>
                    <a:lnTo>
                      <a:pt x="4" y="40396"/>
                    </a:lnTo>
                    <a:lnTo>
                      <a:pt x="26782" y="667"/>
                    </a:lnTo>
                    <a:lnTo>
                      <a:pt x="45734" y="26052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8">
              <a:extLst>
                <a:ext uri="{FF2B5EF4-FFF2-40B4-BE49-F238E27FC236}">
                  <a16:creationId xmlns:a16="http://schemas.microsoft.com/office/drawing/2014/main" id="{0333DFB1-BE34-B441-4FBB-E8BC49EAA97B}"/>
                </a:ext>
              </a:extLst>
            </p:cNvPr>
            <p:cNvGrpSpPr/>
            <p:nvPr/>
          </p:nvGrpSpPr>
          <p:grpSpPr>
            <a:xfrm>
              <a:off x="3163021" y="5370062"/>
              <a:ext cx="660397" cy="307696"/>
              <a:chOff x="3163021" y="5370062"/>
              <a:chExt cx="660397" cy="307696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7BD072B-0D2E-0FC5-7276-B404BBFD7E0B}"/>
                  </a:ext>
                </a:extLst>
              </p:cNvPr>
              <p:cNvSpPr/>
              <p:nvPr/>
            </p:nvSpPr>
            <p:spPr>
              <a:xfrm>
                <a:off x="3163021" y="537006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E851AFE-0CAD-9B7F-7228-8FDAA3EE453B}"/>
                  </a:ext>
                </a:extLst>
              </p:cNvPr>
              <p:cNvSpPr txBox="1"/>
              <p:nvPr/>
            </p:nvSpPr>
            <p:spPr>
              <a:xfrm>
                <a:off x="3270605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025287A-C85B-EBF9-1B6A-DFE6A859380B}"/>
                  </a:ext>
                </a:extLst>
              </p:cNvPr>
              <p:cNvSpPr txBox="1"/>
              <p:nvPr/>
            </p:nvSpPr>
            <p:spPr>
              <a:xfrm>
                <a:off x="3223111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651490A-4127-2FEB-B1D6-6004F8397796}"/>
                  </a:ext>
                </a:extLst>
              </p:cNvPr>
              <p:cNvSpPr txBox="1"/>
              <p:nvPr/>
            </p:nvSpPr>
            <p:spPr>
              <a:xfrm>
                <a:off x="3218587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2]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31E78ED-C385-51F2-09F9-EBCFEA75F22D}"/>
                  </a:ext>
                </a:extLst>
              </p:cNvPr>
              <p:cNvSpPr txBox="1"/>
              <p:nvPr/>
            </p:nvSpPr>
            <p:spPr>
              <a:xfrm>
                <a:off x="3107767" y="553791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65" name="Graphic 8">
              <a:extLst>
                <a:ext uri="{FF2B5EF4-FFF2-40B4-BE49-F238E27FC236}">
                  <a16:creationId xmlns:a16="http://schemas.microsoft.com/office/drawing/2014/main" id="{274CB96E-912F-45FB-DB4E-DA032B90AA29}"/>
                </a:ext>
              </a:extLst>
            </p:cNvPr>
            <p:cNvGrpSpPr/>
            <p:nvPr/>
          </p:nvGrpSpPr>
          <p:grpSpPr>
            <a:xfrm>
              <a:off x="3467392" y="5173634"/>
              <a:ext cx="31617" cy="195658"/>
              <a:chOff x="3467392" y="5173634"/>
              <a:chExt cx="31617" cy="195658"/>
            </a:xfrm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3B860D1-C336-C2F1-2890-542D9CEC051F}"/>
                  </a:ext>
                </a:extLst>
              </p:cNvPr>
              <p:cNvSpPr/>
              <p:nvPr/>
            </p:nvSpPr>
            <p:spPr>
              <a:xfrm>
                <a:off x="3475489" y="5173634"/>
                <a:ext cx="7689" cy="149911"/>
              </a:xfrm>
              <a:custGeom>
                <a:avLst/>
                <a:gdLst>
                  <a:gd name="connsiteX0" fmla="*/ 4 w 7689"/>
                  <a:gd name="connsiteY0" fmla="*/ 667 h 149911"/>
                  <a:gd name="connsiteX1" fmla="*/ 7694 w 7689"/>
                  <a:gd name="connsiteY1" fmla="*/ 150579 h 1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9" h="149911">
                    <a:moveTo>
                      <a:pt x="4" y="667"/>
                    </a:moveTo>
                    <a:cubicBezTo>
                      <a:pt x="2492" y="49129"/>
                      <a:pt x="5160" y="101528"/>
                      <a:pt x="7694" y="15057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68F9F0E-53FE-C608-CD2D-F9B053DEAB12}"/>
                  </a:ext>
                </a:extLst>
              </p:cNvPr>
              <p:cNvSpPr/>
              <p:nvPr/>
            </p:nvSpPr>
            <p:spPr>
              <a:xfrm>
                <a:off x="3467392" y="5323319"/>
                <a:ext cx="31617" cy="45973"/>
              </a:xfrm>
              <a:custGeom>
                <a:avLst/>
                <a:gdLst>
                  <a:gd name="connsiteX0" fmla="*/ 31622 w 31617"/>
                  <a:gd name="connsiteY0" fmla="*/ 667 h 45973"/>
                  <a:gd name="connsiteX1" fmla="*/ 18142 w 31617"/>
                  <a:gd name="connsiteY1" fmla="*/ 46641 h 45973"/>
                  <a:gd name="connsiteX2" fmla="*/ 4 w 31617"/>
                  <a:gd name="connsiteY2" fmla="*/ 2296 h 45973"/>
                  <a:gd name="connsiteX3" fmla="*/ 31622 w 31617"/>
                  <a:gd name="connsiteY3" fmla="*/ 667 h 4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17" h="45973">
                    <a:moveTo>
                      <a:pt x="31622" y="667"/>
                    </a:moveTo>
                    <a:lnTo>
                      <a:pt x="18142" y="46641"/>
                    </a:lnTo>
                    <a:lnTo>
                      <a:pt x="4" y="2296"/>
                    </a:lnTo>
                    <a:lnTo>
                      <a:pt x="31622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8" name="Graphic 8">
              <a:extLst>
                <a:ext uri="{FF2B5EF4-FFF2-40B4-BE49-F238E27FC236}">
                  <a16:creationId xmlns:a16="http://schemas.microsoft.com/office/drawing/2014/main" id="{45CE396D-540A-54FC-8E8C-2DCFCE404326}"/>
                </a:ext>
              </a:extLst>
            </p:cNvPr>
            <p:cNvGrpSpPr/>
            <p:nvPr/>
          </p:nvGrpSpPr>
          <p:grpSpPr>
            <a:xfrm>
              <a:off x="3904837" y="5336125"/>
              <a:ext cx="931793" cy="375571"/>
              <a:chOff x="3904837" y="5336125"/>
              <a:chExt cx="931793" cy="375571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D027A9C-FCBE-E353-1245-ECA99F21E2F1}"/>
                  </a:ext>
                </a:extLst>
              </p:cNvPr>
              <p:cNvSpPr/>
              <p:nvPr/>
            </p:nvSpPr>
            <p:spPr>
              <a:xfrm>
                <a:off x="3904837" y="5336125"/>
                <a:ext cx="931793" cy="375571"/>
              </a:xfrm>
              <a:custGeom>
                <a:avLst/>
                <a:gdLst>
                  <a:gd name="connsiteX0" fmla="*/ 877518 w 931793"/>
                  <a:gd name="connsiteY0" fmla="*/ 667 h 375571"/>
                  <a:gd name="connsiteX1" fmla="*/ 54283 w 931793"/>
                  <a:gd name="connsiteY1" fmla="*/ 667 h 375571"/>
                  <a:gd name="connsiteX2" fmla="*/ 4 w 931793"/>
                  <a:gd name="connsiteY2" fmla="*/ 54966 h 375571"/>
                  <a:gd name="connsiteX3" fmla="*/ 4 w 931793"/>
                  <a:gd name="connsiteY3" fmla="*/ 321939 h 375571"/>
                  <a:gd name="connsiteX4" fmla="*/ 54283 w 931793"/>
                  <a:gd name="connsiteY4" fmla="*/ 376238 h 375571"/>
                  <a:gd name="connsiteX5" fmla="*/ 877518 w 931793"/>
                  <a:gd name="connsiteY5" fmla="*/ 376238 h 375571"/>
                  <a:gd name="connsiteX6" fmla="*/ 931797 w 931793"/>
                  <a:gd name="connsiteY6" fmla="*/ 321939 h 375571"/>
                  <a:gd name="connsiteX7" fmla="*/ 931797 w 931793"/>
                  <a:gd name="connsiteY7" fmla="*/ 54966 h 375571"/>
                  <a:gd name="connsiteX8" fmla="*/ 877518 w 931793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793" h="375571">
                    <a:moveTo>
                      <a:pt x="877518" y="667"/>
                    </a:moveTo>
                    <a:cubicBezTo>
                      <a:pt x="877518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877518" y="376238"/>
                      <a:pt x="877518" y="376238"/>
                    </a:cubicBezTo>
                    <a:cubicBezTo>
                      <a:pt x="904658" y="376238"/>
                      <a:pt x="931797" y="349088"/>
                      <a:pt x="931797" y="321939"/>
                    </a:cubicBezTo>
                    <a:cubicBezTo>
                      <a:pt x="931797" y="321939"/>
                      <a:pt x="931797" y="54966"/>
                      <a:pt x="931797" y="54966"/>
                    </a:cubicBezTo>
                    <a:cubicBezTo>
                      <a:pt x="931797" y="27817"/>
                      <a:pt x="904658" y="667"/>
                      <a:pt x="877518" y="667"/>
                    </a:cubicBezTo>
                  </a:path>
                </a:pathLst>
              </a:custGeom>
              <a:solidFill>
                <a:srgbClr val="47A4E7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8B34429-A4C0-B549-F9EA-7E0227910101}"/>
                  </a:ext>
                </a:extLst>
              </p:cNvPr>
              <p:cNvSpPr txBox="1"/>
              <p:nvPr/>
            </p:nvSpPr>
            <p:spPr>
              <a:xfrm>
                <a:off x="3849583" y="5300359"/>
                <a:ext cx="1024207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FF-COAL / New 2016 ≤ 1.763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2BB5B1D4-3A04-C40D-B4A5-BB20664F7B53}"/>
                  </a:ext>
                </a:extLst>
              </p:cNvPr>
              <p:cNvSpPr txBox="1"/>
              <p:nvPr/>
            </p:nvSpPr>
            <p:spPr>
              <a:xfrm>
                <a:off x="4109671" y="5368234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0.127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DE1F2B1-5C3C-E613-61DB-C66BBF3D6E89}"/>
                  </a:ext>
                </a:extLst>
              </p:cNvPr>
              <p:cNvSpPr txBox="1"/>
              <p:nvPr/>
            </p:nvSpPr>
            <p:spPr>
              <a:xfrm>
                <a:off x="4082532" y="5436108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88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A123375-3E4D-9E91-D2FE-6B61AE18F949}"/>
                  </a:ext>
                </a:extLst>
              </p:cNvPr>
              <p:cNvSpPr txBox="1"/>
              <p:nvPr/>
            </p:nvSpPr>
            <p:spPr>
              <a:xfrm>
                <a:off x="4078008" y="5503982"/>
                <a:ext cx="58997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[6, 82]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BD97F0E-FBC8-BFC4-F6E8-5FB9BBBD8AB1}"/>
                  </a:ext>
                </a:extLst>
              </p:cNvPr>
              <p:cNvSpPr txBox="1"/>
              <p:nvPr/>
            </p:nvSpPr>
            <p:spPr>
              <a:xfrm>
                <a:off x="3985281" y="5571857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75" name="Graphic 8">
              <a:extLst>
                <a:ext uri="{FF2B5EF4-FFF2-40B4-BE49-F238E27FC236}">
                  <a16:creationId xmlns:a16="http://schemas.microsoft.com/office/drawing/2014/main" id="{6B2BE0AF-591A-BBAA-F410-902D6F76A31B}"/>
                </a:ext>
              </a:extLst>
            </p:cNvPr>
            <p:cNvGrpSpPr/>
            <p:nvPr/>
          </p:nvGrpSpPr>
          <p:grpSpPr>
            <a:xfrm>
              <a:off x="4366618" y="5173634"/>
              <a:ext cx="31662" cy="162400"/>
              <a:chOff x="4366618" y="5173634"/>
              <a:chExt cx="31662" cy="162400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8E522EE2-DA78-AC44-A204-FA3B72604B2C}"/>
                  </a:ext>
                </a:extLst>
              </p:cNvPr>
              <p:cNvSpPr/>
              <p:nvPr/>
            </p:nvSpPr>
            <p:spPr>
              <a:xfrm>
                <a:off x="4382449" y="5173634"/>
                <a:ext cx="6015" cy="117151"/>
              </a:xfrm>
              <a:custGeom>
                <a:avLst/>
                <a:gdLst>
                  <a:gd name="connsiteX0" fmla="*/ 6020 w 6015"/>
                  <a:gd name="connsiteY0" fmla="*/ 667 h 117151"/>
                  <a:gd name="connsiteX1" fmla="*/ 4 w 6015"/>
                  <a:gd name="connsiteY1" fmla="*/ 117818 h 11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17151">
                    <a:moveTo>
                      <a:pt x="6020" y="667"/>
                    </a:moveTo>
                    <a:cubicBezTo>
                      <a:pt x="4075" y="38450"/>
                      <a:pt x="1994" y="78677"/>
                      <a:pt x="4" y="117818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DF26C5D3-E11E-68D3-63B8-6BC8F2182FD4}"/>
                  </a:ext>
                </a:extLst>
              </p:cNvPr>
              <p:cNvSpPr/>
              <p:nvPr/>
            </p:nvSpPr>
            <p:spPr>
              <a:xfrm>
                <a:off x="4366618" y="5290015"/>
                <a:ext cx="31662" cy="46018"/>
              </a:xfrm>
              <a:custGeom>
                <a:avLst/>
                <a:gdLst>
                  <a:gd name="connsiteX0" fmla="*/ 31667 w 31662"/>
                  <a:gd name="connsiteY0" fmla="*/ 2296 h 46018"/>
                  <a:gd name="connsiteX1" fmla="*/ 13529 w 31662"/>
                  <a:gd name="connsiteY1" fmla="*/ 46686 h 46018"/>
                  <a:gd name="connsiteX2" fmla="*/ 4 w 31662"/>
                  <a:gd name="connsiteY2" fmla="*/ 667 h 46018"/>
                  <a:gd name="connsiteX3" fmla="*/ 31667 w 31662"/>
                  <a:gd name="connsiteY3" fmla="*/ 2296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6018">
                    <a:moveTo>
                      <a:pt x="31667" y="2296"/>
                    </a:moveTo>
                    <a:lnTo>
                      <a:pt x="13529" y="46686"/>
                    </a:lnTo>
                    <a:lnTo>
                      <a:pt x="4" y="667"/>
                    </a:lnTo>
                    <a:lnTo>
                      <a:pt x="31667" y="2296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Graphic 8">
              <a:extLst>
                <a:ext uri="{FF2B5EF4-FFF2-40B4-BE49-F238E27FC236}">
                  <a16:creationId xmlns:a16="http://schemas.microsoft.com/office/drawing/2014/main" id="{2166EC72-04EA-5ACE-7913-A57CE2E96A37}"/>
                </a:ext>
              </a:extLst>
            </p:cNvPr>
            <p:cNvGrpSpPr/>
            <p:nvPr/>
          </p:nvGrpSpPr>
          <p:grpSpPr>
            <a:xfrm>
              <a:off x="4920311" y="5370062"/>
              <a:ext cx="646827" cy="307696"/>
              <a:chOff x="4920311" y="5370062"/>
              <a:chExt cx="646827" cy="307696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3353DBF-3D20-006B-DABF-C6B70BD11823}"/>
                  </a:ext>
                </a:extLst>
              </p:cNvPr>
              <p:cNvSpPr/>
              <p:nvPr/>
            </p:nvSpPr>
            <p:spPr>
              <a:xfrm>
                <a:off x="4920311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9857DF78-6350-17B7-4A8D-F701744028C7}"/>
                  </a:ext>
                </a:extLst>
              </p:cNvPr>
              <p:cNvSpPr txBox="1"/>
              <p:nvPr/>
            </p:nvSpPr>
            <p:spPr>
              <a:xfrm>
                <a:off x="5021110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96D11C5F-053D-B43B-5CA9-30AAFEB02CD1}"/>
                  </a:ext>
                </a:extLst>
              </p:cNvPr>
              <p:cNvSpPr txBox="1"/>
              <p:nvPr/>
            </p:nvSpPr>
            <p:spPr>
              <a:xfrm>
                <a:off x="4973616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88624B1-1ECE-8BD8-B1E2-5C29CFF9F8DE}"/>
                  </a:ext>
                </a:extLst>
              </p:cNvPr>
              <p:cNvSpPr txBox="1"/>
              <p:nvPr/>
            </p:nvSpPr>
            <p:spPr>
              <a:xfrm>
                <a:off x="4969092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[1, 0]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F970A17-A20E-36BD-CF75-A3E588E64982}"/>
                  </a:ext>
                </a:extLst>
              </p:cNvPr>
              <p:cNvSpPr txBox="1"/>
              <p:nvPr/>
            </p:nvSpPr>
            <p:spPr>
              <a:xfrm>
                <a:off x="4865057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184" name="Graphic 8">
              <a:extLst>
                <a:ext uri="{FF2B5EF4-FFF2-40B4-BE49-F238E27FC236}">
                  <a16:creationId xmlns:a16="http://schemas.microsoft.com/office/drawing/2014/main" id="{9DC6911A-4CD5-E773-DBB0-53D48A0B32E5}"/>
                </a:ext>
              </a:extLst>
            </p:cNvPr>
            <p:cNvGrpSpPr/>
            <p:nvPr/>
          </p:nvGrpSpPr>
          <p:grpSpPr>
            <a:xfrm>
              <a:off x="4691343" y="5173634"/>
              <a:ext cx="312603" cy="195658"/>
              <a:chOff x="4691343" y="5173634"/>
              <a:chExt cx="312603" cy="195658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864524-EAC5-CAFF-99B3-D6E1874C6E11}"/>
                  </a:ext>
                </a:extLst>
              </p:cNvPr>
              <p:cNvSpPr/>
              <p:nvPr/>
            </p:nvSpPr>
            <p:spPr>
              <a:xfrm>
                <a:off x="4691343" y="5173634"/>
                <a:ext cx="273069" cy="170952"/>
              </a:xfrm>
              <a:custGeom>
                <a:avLst/>
                <a:gdLst>
                  <a:gd name="connsiteX0" fmla="*/ 4 w 273069"/>
                  <a:gd name="connsiteY0" fmla="*/ 667 h 170952"/>
                  <a:gd name="connsiteX1" fmla="*/ 273074 w 273069"/>
                  <a:gd name="connsiteY1" fmla="*/ 171620 h 170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069" h="170952">
                    <a:moveTo>
                      <a:pt x="4" y="667"/>
                    </a:moveTo>
                    <a:cubicBezTo>
                      <a:pt x="88570" y="56098"/>
                      <a:pt x="185458" y="116777"/>
                      <a:pt x="273074" y="171620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B9B32D6-6274-E0B4-E9BA-740C7450290D}"/>
                  </a:ext>
                </a:extLst>
              </p:cNvPr>
              <p:cNvSpPr/>
              <p:nvPr/>
            </p:nvSpPr>
            <p:spPr>
              <a:xfrm>
                <a:off x="4957221" y="5331871"/>
                <a:ext cx="46725" cy="37421"/>
              </a:xfrm>
              <a:custGeom>
                <a:avLst/>
                <a:gdLst>
                  <a:gd name="connsiteX0" fmla="*/ 16785 w 46725"/>
                  <a:gd name="connsiteY0" fmla="*/ 667 h 37421"/>
                  <a:gd name="connsiteX1" fmla="*/ 46729 w 46725"/>
                  <a:gd name="connsiteY1" fmla="*/ 38088 h 37421"/>
                  <a:gd name="connsiteX2" fmla="*/ 4 w 46725"/>
                  <a:gd name="connsiteY2" fmla="*/ 27545 h 37421"/>
                  <a:gd name="connsiteX3" fmla="*/ 16785 w 46725"/>
                  <a:gd name="connsiteY3" fmla="*/ 667 h 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25" h="37421">
                    <a:moveTo>
                      <a:pt x="16785" y="667"/>
                    </a:moveTo>
                    <a:lnTo>
                      <a:pt x="46729" y="38088"/>
                    </a:lnTo>
                    <a:lnTo>
                      <a:pt x="4" y="27545"/>
                    </a:lnTo>
                    <a:lnTo>
                      <a:pt x="16785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Graphic 8">
              <a:extLst>
                <a:ext uri="{FF2B5EF4-FFF2-40B4-BE49-F238E27FC236}">
                  <a16:creationId xmlns:a16="http://schemas.microsoft.com/office/drawing/2014/main" id="{94F60125-8032-7A3B-C614-D25B8D988C96}"/>
                </a:ext>
              </a:extLst>
            </p:cNvPr>
            <p:cNvGrpSpPr/>
            <p:nvPr/>
          </p:nvGrpSpPr>
          <p:grpSpPr>
            <a:xfrm>
              <a:off x="3669627" y="5874594"/>
              <a:ext cx="660397" cy="307696"/>
              <a:chOff x="3669627" y="5874594"/>
              <a:chExt cx="660397" cy="307696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2406779-15BF-480A-A305-1AEFD0A70999}"/>
                  </a:ext>
                </a:extLst>
              </p:cNvPr>
              <p:cNvSpPr/>
              <p:nvPr/>
            </p:nvSpPr>
            <p:spPr>
              <a:xfrm>
                <a:off x="3669627" y="5874594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45A3E7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50CC646-5910-1032-CD99-D8D35315C37A}"/>
                  </a:ext>
                </a:extLst>
              </p:cNvPr>
              <p:cNvSpPr txBox="1"/>
              <p:nvPr/>
            </p:nvSpPr>
            <p:spPr>
              <a:xfrm>
                <a:off x="3738763" y="5838829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0.108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51AF6B6-E9C8-60F0-9C29-EA80363132B7}"/>
                  </a:ext>
                </a:extLst>
              </p:cNvPr>
              <p:cNvSpPr txBox="1"/>
              <p:nvPr/>
            </p:nvSpPr>
            <p:spPr>
              <a:xfrm>
                <a:off x="3711624" y="5906703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87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1D89CD9-7804-E7EB-6A31-0AACAAA911D6}"/>
                  </a:ext>
                </a:extLst>
              </p:cNvPr>
              <p:cNvSpPr txBox="1"/>
              <p:nvPr/>
            </p:nvSpPr>
            <p:spPr>
              <a:xfrm>
                <a:off x="3707100" y="5974577"/>
                <a:ext cx="58997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[5, 82]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EA6FA1E-F705-00D7-6996-7C0C5DED0544}"/>
                  </a:ext>
                </a:extLst>
              </p:cNvPr>
              <p:cNvSpPr txBox="1"/>
              <p:nvPr/>
            </p:nvSpPr>
            <p:spPr>
              <a:xfrm>
                <a:off x="3614373" y="6042452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193" name="Graphic 8">
              <a:extLst>
                <a:ext uri="{FF2B5EF4-FFF2-40B4-BE49-F238E27FC236}">
                  <a16:creationId xmlns:a16="http://schemas.microsoft.com/office/drawing/2014/main" id="{5E3569A0-E5A6-F232-F6B0-0B9DDA862B4F}"/>
                </a:ext>
              </a:extLst>
            </p:cNvPr>
            <p:cNvGrpSpPr/>
            <p:nvPr/>
          </p:nvGrpSpPr>
          <p:grpSpPr>
            <a:xfrm>
              <a:off x="4112636" y="5712917"/>
              <a:ext cx="120002" cy="160319"/>
              <a:chOff x="4112636" y="5712917"/>
              <a:chExt cx="120002" cy="160319"/>
            </a:xfrm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4F5CAADE-9833-FF68-3AA5-996966AF6BEB}"/>
                  </a:ext>
                </a:extLst>
              </p:cNvPr>
              <p:cNvSpPr/>
              <p:nvPr/>
            </p:nvSpPr>
            <p:spPr>
              <a:xfrm>
                <a:off x="4139911" y="5712917"/>
                <a:ext cx="92727" cy="123847"/>
              </a:xfrm>
              <a:custGeom>
                <a:avLst/>
                <a:gdLst>
                  <a:gd name="connsiteX0" fmla="*/ 92731 w 92727"/>
                  <a:gd name="connsiteY0" fmla="*/ 667 h 123847"/>
                  <a:gd name="connsiteX1" fmla="*/ 4 w 92727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" h="123847">
                    <a:moveTo>
                      <a:pt x="92731" y="667"/>
                    </a:moveTo>
                    <a:cubicBezTo>
                      <a:pt x="62425" y="41120"/>
                      <a:pt x="30355" y="83971"/>
                      <a:pt x="4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26FD520-A20A-C300-84AB-EBB5B0FC302C}"/>
                  </a:ext>
                </a:extLst>
              </p:cNvPr>
              <p:cNvSpPr/>
              <p:nvPr/>
            </p:nvSpPr>
            <p:spPr>
              <a:xfrm>
                <a:off x="4112636" y="5827534"/>
                <a:ext cx="39759" cy="45702"/>
              </a:xfrm>
              <a:custGeom>
                <a:avLst/>
                <a:gdLst>
                  <a:gd name="connsiteX0" fmla="*/ 39763 w 39759"/>
                  <a:gd name="connsiteY0" fmla="*/ 19627 h 45702"/>
                  <a:gd name="connsiteX1" fmla="*/ 4 w 39759"/>
                  <a:gd name="connsiteY1" fmla="*/ 46369 h 45702"/>
                  <a:gd name="connsiteX2" fmla="*/ 14433 w 39759"/>
                  <a:gd name="connsiteY2" fmla="*/ 667 h 45702"/>
                  <a:gd name="connsiteX3" fmla="*/ 39763 w 39759"/>
                  <a:gd name="connsiteY3" fmla="*/ 19627 h 4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59" h="45702">
                    <a:moveTo>
                      <a:pt x="39763" y="19627"/>
                    </a:moveTo>
                    <a:lnTo>
                      <a:pt x="4" y="46369"/>
                    </a:lnTo>
                    <a:lnTo>
                      <a:pt x="14433" y="667"/>
                    </a:lnTo>
                    <a:lnTo>
                      <a:pt x="39763" y="1962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Graphic 8">
              <a:extLst>
                <a:ext uri="{FF2B5EF4-FFF2-40B4-BE49-F238E27FC236}">
                  <a16:creationId xmlns:a16="http://schemas.microsoft.com/office/drawing/2014/main" id="{F5D49E6E-0866-C052-4622-504FD1A1316C}"/>
                </a:ext>
              </a:extLst>
            </p:cNvPr>
            <p:cNvGrpSpPr/>
            <p:nvPr/>
          </p:nvGrpSpPr>
          <p:grpSpPr>
            <a:xfrm>
              <a:off x="4413705" y="5874594"/>
              <a:ext cx="646827" cy="307696"/>
              <a:chOff x="4413705" y="5874594"/>
              <a:chExt cx="646827" cy="30769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56B52C6-4B19-5EF1-8241-91EADA457D10}"/>
                  </a:ext>
                </a:extLst>
              </p:cNvPr>
              <p:cNvSpPr/>
              <p:nvPr/>
            </p:nvSpPr>
            <p:spPr>
              <a:xfrm>
                <a:off x="4413705" y="5874594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D81F39A-BF8B-383A-B17C-AAEB06F89F64}"/>
                  </a:ext>
                </a:extLst>
              </p:cNvPr>
              <p:cNvSpPr txBox="1"/>
              <p:nvPr/>
            </p:nvSpPr>
            <p:spPr>
              <a:xfrm>
                <a:off x="4514504" y="5838829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DD3109F5-1D9E-24A4-E3DF-562D8D04463A}"/>
                  </a:ext>
                </a:extLst>
              </p:cNvPr>
              <p:cNvSpPr txBox="1"/>
              <p:nvPr/>
            </p:nvSpPr>
            <p:spPr>
              <a:xfrm>
                <a:off x="4467009" y="5906703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7EE06DE-3340-7B9B-7A23-3640B257F81D}"/>
                  </a:ext>
                </a:extLst>
              </p:cNvPr>
              <p:cNvSpPr txBox="1"/>
              <p:nvPr/>
            </p:nvSpPr>
            <p:spPr>
              <a:xfrm>
                <a:off x="4462486" y="5974577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[1, 0]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757DBFF-8A17-FF4B-7C5E-87FB1798B89A}"/>
                  </a:ext>
                </a:extLst>
              </p:cNvPr>
              <p:cNvSpPr txBox="1"/>
              <p:nvPr/>
            </p:nvSpPr>
            <p:spPr>
              <a:xfrm>
                <a:off x="4358451" y="6042452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02" name="Graphic 8">
              <a:extLst>
                <a:ext uri="{FF2B5EF4-FFF2-40B4-BE49-F238E27FC236}">
                  <a16:creationId xmlns:a16="http://schemas.microsoft.com/office/drawing/2014/main" id="{A3DF29D9-6354-D85D-DDC2-719C6BF6DCA5}"/>
                </a:ext>
              </a:extLst>
            </p:cNvPr>
            <p:cNvGrpSpPr/>
            <p:nvPr/>
          </p:nvGrpSpPr>
          <p:grpSpPr>
            <a:xfrm>
              <a:off x="4507155" y="5712917"/>
              <a:ext cx="118554" cy="160319"/>
              <a:chOff x="4507155" y="5712917"/>
              <a:chExt cx="118554" cy="160319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E6DA8C6-9601-C8B1-1633-3B237C926D09}"/>
                  </a:ext>
                </a:extLst>
              </p:cNvPr>
              <p:cNvSpPr/>
              <p:nvPr/>
            </p:nvSpPr>
            <p:spPr>
              <a:xfrm>
                <a:off x="4507155" y="5712917"/>
                <a:ext cx="91596" cy="123847"/>
              </a:xfrm>
              <a:custGeom>
                <a:avLst/>
                <a:gdLst>
                  <a:gd name="connsiteX0" fmla="*/ 4 w 91596"/>
                  <a:gd name="connsiteY0" fmla="*/ 667 h 123847"/>
                  <a:gd name="connsiteX1" fmla="*/ 91600 w 91596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96" h="123847">
                    <a:moveTo>
                      <a:pt x="4" y="667"/>
                    </a:moveTo>
                    <a:cubicBezTo>
                      <a:pt x="29903" y="41120"/>
                      <a:pt x="61611" y="83971"/>
                      <a:pt x="91600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3178D11-05B6-4FB6-D91C-5D506D60ACEA}"/>
                  </a:ext>
                </a:extLst>
              </p:cNvPr>
              <p:cNvSpPr/>
              <p:nvPr/>
            </p:nvSpPr>
            <p:spPr>
              <a:xfrm>
                <a:off x="4586087" y="5827444"/>
                <a:ext cx="39623" cy="45792"/>
              </a:xfrm>
              <a:custGeom>
                <a:avLst/>
                <a:gdLst>
                  <a:gd name="connsiteX0" fmla="*/ 25425 w 39623"/>
                  <a:gd name="connsiteY0" fmla="*/ 667 h 45792"/>
                  <a:gd name="connsiteX1" fmla="*/ 39628 w 39623"/>
                  <a:gd name="connsiteY1" fmla="*/ 46459 h 45792"/>
                  <a:gd name="connsiteX2" fmla="*/ 4 w 39623"/>
                  <a:gd name="connsiteY2" fmla="*/ 19491 h 45792"/>
                  <a:gd name="connsiteX3" fmla="*/ 25425 w 39623"/>
                  <a:gd name="connsiteY3" fmla="*/ 667 h 4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23" h="45792">
                    <a:moveTo>
                      <a:pt x="25425" y="667"/>
                    </a:moveTo>
                    <a:lnTo>
                      <a:pt x="39628" y="46459"/>
                    </a:lnTo>
                    <a:lnTo>
                      <a:pt x="4" y="19491"/>
                    </a:lnTo>
                    <a:lnTo>
                      <a:pt x="25425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aphic 8">
              <a:extLst>
                <a:ext uri="{FF2B5EF4-FFF2-40B4-BE49-F238E27FC236}">
                  <a16:creationId xmlns:a16="http://schemas.microsoft.com/office/drawing/2014/main" id="{58B61464-F5B9-9D73-7C0E-FC879E1290E5}"/>
                </a:ext>
              </a:extLst>
            </p:cNvPr>
            <p:cNvGrpSpPr/>
            <p:nvPr/>
          </p:nvGrpSpPr>
          <p:grpSpPr>
            <a:xfrm>
              <a:off x="6602967" y="4259186"/>
              <a:ext cx="963456" cy="375571"/>
              <a:chOff x="6602967" y="4259186"/>
              <a:chExt cx="963456" cy="375571"/>
            </a:xfrm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A791E5D-09E8-E307-BB31-586073688483}"/>
                  </a:ext>
                </a:extLst>
              </p:cNvPr>
              <p:cNvSpPr/>
              <p:nvPr/>
            </p:nvSpPr>
            <p:spPr>
              <a:xfrm>
                <a:off x="6602967" y="4259186"/>
                <a:ext cx="963456" cy="375571"/>
              </a:xfrm>
              <a:custGeom>
                <a:avLst/>
                <a:gdLst>
                  <a:gd name="connsiteX0" fmla="*/ 909181 w 963456"/>
                  <a:gd name="connsiteY0" fmla="*/ 667 h 375571"/>
                  <a:gd name="connsiteX1" fmla="*/ 54283 w 963456"/>
                  <a:gd name="connsiteY1" fmla="*/ 667 h 375571"/>
                  <a:gd name="connsiteX2" fmla="*/ 4 w 963456"/>
                  <a:gd name="connsiteY2" fmla="*/ 54966 h 375571"/>
                  <a:gd name="connsiteX3" fmla="*/ 4 w 963456"/>
                  <a:gd name="connsiteY3" fmla="*/ 321939 h 375571"/>
                  <a:gd name="connsiteX4" fmla="*/ 54283 w 963456"/>
                  <a:gd name="connsiteY4" fmla="*/ 376238 h 375571"/>
                  <a:gd name="connsiteX5" fmla="*/ 909181 w 963456"/>
                  <a:gd name="connsiteY5" fmla="*/ 376238 h 375571"/>
                  <a:gd name="connsiteX6" fmla="*/ 963460 w 963456"/>
                  <a:gd name="connsiteY6" fmla="*/ 321939 h 375571"/>
                  <a:gd name="connsiteX7" fmla="*/ 963460 w 963456"/>
                  <a:gd name="connsiteY7" fmla="*/ 54966 h 375571"/>
                  <a:gd name="connsiteX8" fmla="*/ 909181 w 963456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3456" h="375571">
                    <a:moveTo>
                      <a:pt x="909181" y="667"/>
                    </a:moveTo>
                    <a:cubicBezTo>
                      <a:pt x="909181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909181" y="376238"/>
                      <a:pt x="909181" y="376238"/>
                    </a:cubicBezTo>
                    <a:cubicBezTo>
                      <a:pt x="936321" y="376238"/>
                      <a:pt x="963460" y="349088"/>
                      <a:pt x="963460" y="321939"/>
                    </a:cubicBezTo>
                    <a:cubicBezTo>
                      <a:pt x="963460" y="321939"/>
                      <a:pt x="963460" y="54966"/>
                      <a:pt x="963460" y="54966"/>
                    </a:cubicBezTo>
                    <a:cubicBezTo>
                      <a:pt x="963460" y="27817"/>
                      <a:pt x="936321" y="667"/>
                      <a:pt x="909181" y="667"/>
                    </a:cubicBezTo>
                  </a:path>
                </a:pathLst>
              </a:custGeom>
              <a:solidFill>
                <a:srgbClr val="E1F0FB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11188F0-2CD1-A1D2-991D-847BDE5B3E44}"/>
                  </a:ext>
                </a:extLst>
              </p:cNvPr>
              <p:cNvSpPr txBox="1"/>
              <p:nvPr/>
            </p:nvSpPr>
            <p:spPr>
              <a:xfrm>
                <a:off x="6547713" y="4223421"/>
                <a:ext cx="10423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AEEI KOR / New 2016 ≤ 0.824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9BEC135F-B80E-A003-49DC-3EB76B085798}"/>
                  </a:ext>
                </a:extLst>
              </p:cNvPr>
              <p:cNvSpPr txBox="1"/>
              <p:nvPr/>
            </p:nvSpPr>
            <p:spPr>
              <a:xfrm>
                <a:off x="6823632" y="429129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0.497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99DBCAB-B5C8-D78F-E49B-E35BABE5FD19}"/>
                  </a:ext>
                </a:extLst>
              </p:cNvPr>
              <p:cNvSpPr txBox="1"/>
              <p:nvPr/>
            </p:nvSpPr>
            <p:spPr>
              <a:xfrm>
                <a:off x="6796493" y="435916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24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17CB3F3-4E4F-F3CE-EEB9-3A532058AC38}"/>
                  </a:ext>
                </a:extLst>
              </p:cNvPr>
              <p:cNvSpPr txBox="1"/>
              <p:nvPr/>
            </p:nvSpPr>
            <p:spPr>
              <a:xfrm>
                <a:off x="6773876" y="4427044"/>
                <a:ext cx="621637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[11, 13]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C94E6C5-FF49-7E88-FC67-FF4D7CB36409}"/>
                  </a:ext>
                </a:extLst>
              </p:cNvPr>
              <p:cNvSpPr txBox="1"/>
              <p:nvPr/>
            </p:nvSpPr>
            <p:spPr>
              <a:xfrm>
                <a:off x="6699242" y="4494918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212" name="Graphic 8">
              <a:extLst>
                <a:ext uri="{FF2B5EF4-FFF2-40B4-BE49-F238E27FC236}">
                  <a16:creationId xmlns:a16="http://schemas.microsoft.com/office/drawing/2014/main" id="{82E52EC1-FA10-8C5E-0A0A-2FA39BCBDC95}"/>
                </a:ext>
              </a:extLst>
            </p:cNvPr>
            <p:cNvGrpSpPr/>
            <p:nvPr/>
          </p:nvGrpSpPr>
          <p:grpSpPr>
            <a:xfrm>
              <a:off x="7068863" y="4096695"/>
              <a:ext cx="31662" cy="162400"/>
              <a:chOff x="7068863" y="4096695"/>
              <a:chExt cx="31662" cy="162400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C03385D-B674-620F-B3AE-C965D30941F8}"/>
                  </a:ext>
                </a:extLst>
              </p:cNvPr>
              <p:cNvSpPr/>
              <p:nvPr/>
            </p:nvSpPr>
            <p:spPr>
              <a:xfrm>
                <a:off x="7084695" y="4096695"/>
                <a:ext cx="4523" cy="115884"/>
              </a:xfrm>
              <a:custGeom>
                <a:avLst/>
                <a:gdLst>
                  <a:gd name="connsiteX0" fmla="*/ 4 w 4523"/>
                  <a:gd name="connsiteY0" fmla="*/ 667 h 115884"/>
                  <a:gd name="connsiteX1" fmla="*/ 4 w 4523"/>
                  <a:gd name="connsiteY1" fmla="*/ 116551 h 11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15884">
                    <a:moveTo>
                      <a:pt x="4" y="667"/>
                    </a:moveTo>
                    <a:cubicBezTo>
                      <a:pt x="4" y="38043"/>
                      <a:pt x="4" y="77818"/>
                      <a:pt x="4" y="116551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231667E-1366-409E-225E-5D6425E94C68}"/>
                  </a:ext>
                </a:extLst>
              </p:cNvPr>
              <p:cNvSpPr/>
              <p:nvPr/>
            </p:nvSpPr>
            <p:spPr>
              <a:xfrm>
                <a:off x="7068863" y="4213846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Graphic 8">
              <a:extLst>
                <a:ext uri="{FF2B5EF4-FFF2-40B4-BE49-F238E27FC236}">
                  <a16:creationId xmlns:a16="http://schemas.microsoft.com/office/drawing/2014/main" id="{AE9279C9-A69E-4C97-C36E-EA7B7F52DF98}"/>
                </a:ext>
              </a:extLst>
            </p:cNvPr>
            <p:cNvGrpSpPr/>
            <p:nvPr/>
          </p:nvGrpSpPr>
          <p:grpSpPr>
            <a:xfrm>
              <a:off x="9050055" y="4259186"/>
              <a:ext cx="646827" cy="375571"/>
              <a:chOff x="9050055" y="4259186"/>
              <a:chExt cx="646827" cy="375571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62C7C1C-5678-A8CC-F845-F50B41FCA3EA}"/>
                  </a:ext>
                </a:extLst>
              </p:cNvPr>
              <p:cNvSpPr/>
              <p:nvPr/>
            </p:nvSpPr>
            <p:spPr>
              <a:xfrm>
                <a:off x="9050055" y="4259186"/>
                <a:ext cx="646827" cy="375571"/>
              </a:xfrm>
              <a:custGeom>
                <a:avLst/>
                <a:gdLst>
                  <a:gd name="connsiteX0" fmla="*/ 592552 w 646827"/>
                  <a:gd name="connsiteY0" fmla="*/ 667 h 375571"/>
                  <a:gd name="connsiteX1" fmla="*/ 54283 w 646827"/>
                  <a:gd name="connsiteY1" fmla="*/ 667 h 375571"/>
                  <a:gd name="connsiteX2" fmla="*/ 4 w 646827"/>
                  <a:gd name="connsiteY2" fmla="*/ 54966 h 375571"/>
                  <a:gd name="connsiteX3" fmla="*/ 4 w 646827"/>
                  <a:gd name="connsiteY3" fmla="*/ 321939 h 375571"/>
                  <a:gd name="connsiteX4" fmla="*/ 54283 w 646827"/>
                  <a:gd name="connsiteY4" fmla="*/ 376238 h 375571"/>
                  <a:gd name="connsiteX5" fmla="*/ 592552 w 646827"/>
                  <a:gd name="connsiteY5" fmla="*/ 376238 h 375571"/>
                  <a:gd name="connsiteX6" fmla="*/ 646831 w 646827"/>
                  <a:gd name="connsiteY6" fmla="*/ 321939 h 375571"/>
                  <a:gd name="connsiteX7" fmla="*/ 646831 w 646827"/>
                  <a:gd name="connsiteY7" fmla="*/ 54966 h 375571"/>
                  <a:gd name="connsiteX8" fmla="*/ 592552 w 646827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75571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592552" y="376238"/>
                      <a:pt x="592552" y="376238"/>
                    </a:cubicBezTo>
                    <a:cubicBezTo>
                      <a:pt x="619692" y="376238"/>
                      <a:pt x="646831" y="349088"/>
                      <a:pt x="646831" y="321939"/>
                    </a:cubicBezTo>
                    <a:cubicBezTo>
                      <a:pt x="646831" y="321939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68844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CA093EE-D3B2-E06D-417A-03D919E4548E}"/>
                  </a:ext>
                </a:extLst>
              </p:cNvPr>
              <p:cNvSpPr txBox="1"/>
              <p:nvPr/>
            </p:nvSpPr>
            <p:spPr>
              <a:xfrm>
                <a:off x="9015156" y="4223421"/>
                <a:ext cx="698532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EUR GDP ≤ 4.524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183A05-6EE2-4067-8067-7AE33DC644CA}"/>
                  </a:ext>
                </a:extLst>
              </p:cNvPr>
              <p:cNvSpPr txBox="1"/>
              <p:nvPr/>
            </p:nvSpPr>
            <p:spPr>
              <a:xfrm>
                <a:off x="9112406" y="429129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0.096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96F452F-EF87-FC70-7BD7-168C5F1DFD8D}"/>
                  </a:ext>
                </a:extLst>
              </p:cNvPr>
              <p:cNvSpPr txBox="1"/>
              <p:nvPr/>
            </p:nvSpPr>
            <p:spPr>
              <a:xfrm>
                <a:off x="9067174" y="4359169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258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3A375AAD-7493-7D70-EA54-861E614DB6C3}"/>
                  </a:ext>
                </a:extLst>
              </p:cNvPr>
              <p:cNvSpPr txBox="1"/>
              <p:nvPr/>
            </p:nvSpPr>
            <p:spPr>
              <a:xfrm>
                <a:off x="9042296" y="4427044"/>
                <a:ext cx="662346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[245, 13]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CC63349-7F8B-6BC6-E999-031DD1D72CAA}"/>
                  </a:ext>
                </a:extLst>
              </p:cNvPr>
              <p:cNvSpPr txBox="1"/>
              <p:nvPr/>
            </p:nvSpPr>
            <p:spPr>
              <a:xfrm>
                <a:off x="8994801" y="4494918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22" name="Graphic 8">
              <a:extLst>
                <a:ext uri="{FF2B5EF4-FFF2-40B4-BE49-F238E27FC236}">
                  <a16:creationId xmlns:a16="http://schemas.microsoft.com/office/drawing/2014/main" id="{06531EA6-6D69-B549-4665-2C130DAE4B83}"/>
                </a:ext>
              </a:extLst>
            </p:cNvPr>
            <p:cNvGrpSpPr/>
            <p:nvPr/>
          </p:nvGrpSpPr>
          <p:grpSpPr>
            <a:xfrm>
              <a:off x="7408968" y="3988051"/>
              <a:ext cx="1639730" cy="384530"/>
              <a:chOff x="7408968" y="3988051"/>
              <a:chExt cx="1639730" cy="384530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FECCC70-411E-D66C-FA03-6D269714A1C3}"/>
                  </a:ext>
                </a:extLst>
              </p:cNvPr>
              <p:cNvSpPr/>
              <p:nvPr/>
            </p:nvSpPr>
            <p:spPr>
              <a:xfrm>
                <a:off x="7408968" y="3988051"/>
                <a:ext cx="1595266" cy="369009"/>
              </a:xfrm>
              <a:custGeom>
                <a:avLst/>
                <a:gdLst>
                  <a:gd name="connsiteX0" fmla="*/ 4 w 1595266"/>
                  <a:gd name="connsiteY0" fmla="*/ 667 h 369009"/>
                  <a:gd name="connsiteX1" fmla="*/ 1595271 w 1595266"/>
                  <a:gd name="connsiteY1" fmla="*/ 369677 h 36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5266" h="369009">
                    <a:moveTo>
                      <a:pt x="4" y="667"/>
                    </a:moveTo>
                    <a:cubicBezTo>
                      <a:pt x="420894" y="97999"/>
                      <a:pt x="1153528" y="267458"/>
                      <a:pt x="1595271" y="369677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264AB52-10DE-8A26-BD74-7674927062EF}"/>
                  </a:ext>
                </a:extLst>
              </p:cNvPr>
              <p:cNvSpPr/>
              <p:nvPr/>
            </p:nvSpPr>
            <p:spPr>
              <a:xfrm>
                <a:off x="9001068" y="4341721"/>
                <a:ext cx="47629" cy="30860"/>
              </a:xfrm>
              <a:custGeom>
                <a:avLst/>
                <a:gdLst>
                  <a:gd name="connsiteX0" fmla="*/ 7151 w 47629"/>
                  <a:gd name="connsiteY0" fmla="*/ 667 h 30860"/>
                  <a:gd name="connsiteX1" fmla="*/ 47634 w 47629"/>
                  <a:gd name="connsiteY1" fmla="*/ 26278 h 30860"/>
                  <a:gd name="connsiteX2" fmla="*/ 4 w 47629"/>
                  <a:gd name="connsiteY2" fmla="*/ 31527 h 30860"/>
                  <a:gd name="connsiteX3" fmla="*/ 7151 w 47629"/>
                  <a:gd name="connsiteY3" fmla="*/ 667 h 3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9" h="30860">
                    <a:moveTo>
                      <a:pt x="7151" y="667"/>
                    </a:moveTo>
                    <a:lnTo>
                      <a:pt x="47634" y="26278"/>
                    </a:lnTo>
                    <a:lnTo>
                      <a:pt x="4" y="31527"/>
                    </a:lnTo>
                    <a:lnTo>
                      <a:pt x="7151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Graphic 8">
              <a:extLst>
                <a:ext uri="{FF2B5EF4-FFF2-40B4-BE49-F238E27FC236}">
                  <a16:creationId xmlns:a16="http://schemas.microsoft.com/office/drawing/2014/main" id="{C50D6769-85CB-3F2C-B551-BA5337129D92}"/>
                </a:ext>
              </a:extLst>
            </p:cNvPr>
            <p:cNvGrpSpPr/>
            <p:nvPr/>
          </p:nvGrpSpPr>
          <p:grpSpPr>
            <a:xfrm>
              <a:off x="6148378" y="4797655"/>
              <a:ext cx="958932" cy="375571"/>
              <a:chOff x="6148378" y="4797655"/>
              <a:chExt cx="958932" cy="375571"/>
            </a:xfrm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214C79A-E90A-3E36-6A0B-6FB45BCC7AC2}"/>
                  </a:ext>
                </a:extLst>
              </p:cNvPr>
              <p:cNvSpPr/>
              <p:nvPr/>
            </p:nvSpPr>
            <p:spPr>
              <a:xfrm>
                <a:off x="6148378" y="4797655"/>
                <a:ext cx="958932" cy="375571"/>
              </a:xfrm>
              <a:custGeom>
                <a:avLst/>
                <a:gdLst>
                  <a:gd name="connsiteX0" fmla="*/ 904658 w 958932"/>
                  <a:gd name="connsiteY0" fmla="*/ 667 h 375571"/>
                  <a:gd name="connsiteX1" fmla="*/ 54283 w 958932"/>
                  <a:gd name="connsiteY1" fmla="*/ 667 h 375571"/>
                  <a:gd name="connsiteX2" fmla="*/ 4 w 958932"/>
                  <a:gd name="connsiteY2" fmla="*/ 54966 h 375571"/>
                  <a:gd name="connsiteX3" fmla="*/ 4 w 958932"/>
                  <a:gd name="connsiteY3" fmla="*/ 321939 h 375571"/>
                  <a:gd name="connsiteX4" fmla="*/ 54283 w 958932"/>
                  <a:gd name="connsiteY4" fmla="*/ 376238 h 375571"/>
                  <a:gd name="connsiteX5" fmla="*/ 904658 w 958932"/>
                  <a:gd name="connsiteY5" fmla="*/ 376238 h 375571"/>
                  <a:gd name="connsiteX6" fmla="*/ 958937 w 958932"/>
                  <a:gd name="connsiteY6" fmla="*/ 321939 h 375571"/>
                  <a:gd name="connsiteX7" fmla="*/ 958937 w 958932"/>
                  <a:gd name="connsiteY7" fmla="*/ 54966 h 375571"/>
                  <a:gd name="connsiteX8" fmla="*/ 904658 w 958932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8932" h="375571">
                    <a:moveTo>
                      <a:pt x="904658" y="667"/>
                    </a:moveTo>
                    <a:cubicBezTo>
                      <a:pt x="904658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904658" y="376238"/>
                      <a:pt x="904658" y="376238"/>
                    </a:cubicBezTo>
                    <a:cubicBezTo>
                      <a:pt x="931797" y="376238"/>
                      <a:pt x="958937" y="349088"/>
                      <a:pt x="958937" y="321939"/>
                    </a:cubicBezTo>
                    <a:cubicBezTo>
                      <a:pt x="958937" y="321939"/>
                      <a:pt x="958937" y="54966"/>
                      <a:pt x="958937" y="54966"/>
                    </a:cubicBezTo>
                    <a:cubicBezTo>
                      <a:pt x="958937" y="27817"/>
                      <a:pt x="931797" y="667"/>
                      <a:pt x="904658" y="667"/>
                    </a:cubicBezTo>
                  </a:path>
                </a:pathLst>
              </a:custGeom>
              <a:solidFill>
                <a:srgbClr val="EB9D6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A4A57B3B-D1BE-D193-C63C-F344B531F169}"/>
                  </a:ext>
                </a:extLst>
              </p:cNvPr>
              <p:cNvSpPr txBox="1"/>
              <p:nvPr/>
            </p:nvSpPr>
            <p:spPr>
              <a:xfrm>
                <a:off x="6093124" y="4761890"/>
                <a:ext cx="103325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AEEI RUS / New 2016 ≤ 0.365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C5536BB2-B04C-8A1A-0A43-D00F32FA85EA}"/>
                  </a:ext>
                </a:extLst>
              </p:cNvPr>
              <p:cNvSpPr txBox="1"/>
              <p:nvPr/>
            </p:nvSpPr>
            <p:spPr>
              <a:xfrm>
                <a:off x="6366782" y="482976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0.298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112F5F7D-2568-3A46-B915-67EAAD4FFA5D}"/>
                  </a:ext>
                </a:extLst>
              </p:cNvPr>
              <p:cNvSpPr txBox="1"/>
              <p:nvPr/>
            </p:nvSpPr>
            <p:spPr>
              <a:xfrm>
                <a:off x="6339643" y="4897639"/>
                <a:ext cx="55831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11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D01AD582-C2CC-9AB9-8C0F-0639E1594BBB}"/>
                  </a:ext>
                </a:extLst>
              </p:cNvPr>
              <p:cNvSpPr txBox="1"/>
              <p:nvPr/>
            </p:nvSpPr>
            <p:spPr>
              <a:xfrm>
                <a:off x="6353212" y="4965513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[9, 2]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A55E669-11D7-C36D-229F-466F19F7F82A}"/>
                  </a:ext>
                </a:extLst>
              </p:cNvPr>
              <p:cNvSpPr txBox="1"/>
              <p:nvPr/>
            </p:nvSpPr>
            <p:spPr>
              <a:xfrm>
                <a:off x="6249177" y="503338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32" name="Graphic 8">
              <a:extLst>
                <a:ext uri="{FF2B5EF4-FFF2-40B4-BE49-F238E27FC236}">
                  <a16:creationId xmlns:a16="http://schemas.microsoft.com/office/drawing/2014/main" id="{2F559D85-1AF2-9900-0257-694D17BE4B8D}"/>
                </a:ext>
              </a:extLst>
            </p:cNvPr>
            <p:cNvGrpSpPr/>
            <p:nvPr/>
          </p:nvGrpSpPr>
          <p:grpSpPr>
            <a:xfrm>
              <a:off x="6786069" y="4635164"/>
              <a:ext cx="140130" cy="162400"/>
              <a:chOff x="6786069" y="4635164"/>
              <a:chExt cx="140130" cy="162400"/>
            </a:xfrm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D62E517-AFBA-0BB5-9E92-819EBF1474C0}"/>
                  </a:ext>
                </a:extLst>
              </p:cNvPr>
              <p:cNvSpPr/>
              <p:nvPr/>
            </p:nvSpPr>
            <p:spPr>
              <a:xfrm>
                <a:off x="6816330" y="4635164"/>
                <a:ext cx="109869" cy="127332"/>
              </a:xfrm>
              <a:custGeom>
                <a:avLst/>
                <a:gdLst>
                  <a:gd name="connsiteX0" fmla="*/ 109874 w 109869"/>
                  <a:gd name="connsiteY0" fmla="*/ 667 h 127332"/>
                  <a:gd name="connsiteX1" fmla="*/ 4 w 109869"/>
                  <a:gd name="connsiteY1" fmla="*/ 127999 h 12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869" h="127332">
                    <a:moveTo>
                      <a:pt x="109874" y="667"/>
                    </a:moveTo>
                    <a:cubicBezTo>
                      <a:pt x="74412" y="41754"/>
                      <a:pt x="36507" y="85691"/>
                      <a:pt x="4" y="12799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D55F4D7-72E9-1EDC-6C78-C59389256FFF}"/>
                  </a:ext>
                </a:extLst>
              </p:cNvPr>
              <p:cNvSpPr/>
              <p:nvPr/>
            </p:nvSpPr>
            <p:spPr>
              <a:xfrm>
                <a:off x="6786069" y="4752949"/>
                <a:ext cx="41523" cy="44616"/>
              </a:xfrm>
              <a:custGeom>
                <a:avLst/>
                <a:gdLst>
                  <a:gd name="connsiteX0" fmla="*/ 41528 w 41523"/>
                  <a:gd name="connsiteY0" fmla="*/ 21391 h 44616"/>
                  <a:gd name="connsiteX1" fmla="*/ 4 w 41523"/>
                  <a:gd name="connsiteY1" fmla="*/ 45283 h 44616"/>
                  <a:gd name="connsiteX2" fmla="*/ 17554 w 41523"/>
                  <a:gd name="connsiteY2" fmla="*/ 667 h 44616"/>
                  <a:gd name="connsiteX3" fmla="*/ 41528 w 41523"/>
                  <a:gd name="connsiteY3" fmla="*/ 21391 h 4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23" h="44616">
                    <a:moveTo>
                      <a:pt x="41528" y="21391"/>
                    </a:moveTo>
                    <a:lnTo>
                      <a:pt x="4" y="45283"/>
                    </a:lnTo>
                    <a:lnTo>
                      <a:pt x="17554" y="667"/>
                    </a:lnTo>
                    <a:lnTo>
                      <a:pt x="41528" y="21391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5" name="Graphic 8">
              <a:extLst>
                <a:ext uri="{FF2B5EF4-FFF2-40B4-BE49-F238E27FC236}">
                  <a16:creationId xmlns:a16="http://schemas.microsoft.com/office/drawing/2014/main" id="{148B08D2-2A85-61A2-B38C-89F7D3F0FD2D}"/>
                </a:ext>
              </a:extLst>
            </p:cNvPr>
            <p:cNvGrpSpPr/>
            <p:nvPr/>
          </p:nvGrpSpPr>
          <p:grpSpPr>
            <a:xfrm>
              <a:off x="7188730" y="4797655"/>
              <a:ext cx="714676" cy="375571"/>
              <a:chOff x="7188730" y="4797655"/>
              <a:chExt cx="714676" cy="375571"/>
            </a:xfrm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6F4F1A5-73CE-AD37-F866-A50594B27DBF}"/>
                  </a:ext>
                </a:extLst>
              </p:cNvPr>
              <p:cNvSpPr/>
              <p:nvPr/>
            </p:nvSpPr>
            <p:spPr>
              <a:xfrm>
                <a:off x="7188730" y="4797655"/>
                <a:ext cx="714676" cy="375571"/>
              </a:xfrm>
              <a:custGeom>
                <a:avLst/>
                <a:gdLst>
                  <a:gd name="connsiteX0" fmla="*/ 660401 w 714676"/>
                  <a:gd name="connsiteY0" fmla="*/ 667 h 375571"/>
                  <a:gd name="connsiteX1" fmla="*/ 54283 w 714676"/>
                  <a:gd name="connsiteY1" fmla="*/ 667 h 375571"/>
                  <a:gd name="connsiteX2" fmla="*/ 4 w 714676"/>
                  <a:gd name="connsiteY2" fmla="*/ 54966 h 375571"/>
                  <a:gd name="connsiteX3" fmla="*/ 4 w 714676"/>
                  <a:gd name="connsiteY3" fmla="*/ 321939 h 375571"/>
                  <a:gd name="connsiteX4" fmla="*/ 54283 w 714676"/>
                  <a:gd name="connsiteY4" fmla="*/ 376238 h 375571"/>
                  <a:gd name="connsiteX5" fmla="*/ 660401 w 714676"/>
                  <a:gd name="connsiteY5" fmla="*/ 376238 h 375571"/>
                  <a:gd name="connsiteX6" fmla="*/ 714680 w 714676"/>
                  <a:gd name="connsiteY6" fmla="*/ 321939 h 375571"/>
                  <a:gd name="connsiteX7" fmla="*/ 714680 w 714676"/>
                  <a:gd name="connsiteY7" fmla="*/ 54966 h 375571"/>
                  <a:gd name="connsiteX8" fmla="*/ 660401 w 714676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676" h="375571">
                    <a:moveTo>
                      <a:pt x="660401" y="667"/>
                    </a:moveTo>
                    <a:cubicBezTo>
                      <a:pt x="660401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660401" y="376238"/>
                      <a:pt x="660401" y="376238"/>
                    </a:cubicBezTo>
                    <a:cubicBezTo>
                      <a:pt x="687541" y="376238"/>
                      <a:pt x="714680" y="349088"/>
                      <a:pt x="714680" y="321939"/>
                    </a:cubicBezTo>
                    <a:cubicBezTo>
                      <a:pt x="714680" y="321939"/>
                      <a:pt x="714680" y="54966"/>
                      <a:pt x="714680" y="54966"/>
                    </a:cubicBezTo>
                    <a:cubicBezTo>
                      <a:pt x="714680" y="27817"/>
                      <a:pt x="687541" y="667"/>
                      <a:pt x="660401" y="667"/>
                    </a:cubicBezTo>
                  </a:path>
                </a:pathLst>
              </a:custGeom>
              <a:solidFill>
                <a:srgbClr val="5DAFEA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FE0B1CB4-6353-D99C-944F-1E6645B54D93}"/>
                  </a:ext>
                </a:extLst>
              </p:cNvPr>
              <p:cNvSpPr txBox="1"/>
              <p:nvPr/>
            </p:nvSpPr>
            <p:spPr>
              <a:xfrm>
                <a:off x="7133476" y="4761890"/>
                <a:ext cx="81161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Non-EUR Pop ≤ 1.666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2665121-AF18-5640-C99D-373E53E632F2}"/>
                  </a:ext>
                </a:extLst>
              </p:cNvPr>
              <p:cNvSpPr txBox="1"/>
              <p:nvPr/>
            </p:nvSpPr>
            <p:spPr>
              <a:xfrm>
                <a:off x="7303099" y="4829765"/>
                <a:ext cx="48141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0.26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74B0B7A1-07B2-A34E-D5C8-3C1157CC38B9}"/>
                  </a:ext>
                </a:extLst>
              </p:cNvPr>
              <p:cNvSpPr txBox="1"/>
              <p:nvPr/>
            </p:nvSpPr>
            <p:spPr>
              <a:xfrm>
                <a:off x="7257866" y="4897639"/>
                <a:ext cx="562834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13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F8BB41B-833D-253C-EB58-950E79D42450}"/>
                  </a:ext>
                </a:extLst>
              </p:cNvPr>
              <p:cNvSpPr txBox="1"/>
              <p:nvPr/>
            </p:nvSpPr>
            <p:spPr>
              <a:xfrm>
                <a:off x="7253343" y="4965513"/>
                <a:ext cx="58545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[2, 11]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D2B8D0BB-B23E-1C0D-1FBB-1ECCAB06FDD0}"/>
                  </a:ext>
                </a:extLst>
              </p:cNvPr>
              <p:cNvSpPr txBox="1"/>
              <p:nvPr/>
            </p:nvSpPr>
            <p:spPr>
              <a:xfrm>
                <a:off x="7160616" y="5033387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242" name="Graphic 8">
              <a:extLst>
                <a:ext uri="{FF2B5EF4-FFF2-40B4-BE49-F238E27FC236}">
                  <a16:creationId xmlns:a16="http://schemas.microsoft.com/office/drawing/2014/main" id="{6995DC7F-400C-EBEB-9CF0-686AB0B91A11}"/>
                </a:ext>
              </a:extLst>
            </p:cNvPr>
            <p:cNvGrpSpPr/>
            <p:nvPr/>
          </p:nvGrpSpPr>
          <p:grpSpPr>
            <a:xfrm>
              <a:off x="7244773" y="4635164"/>
              <a:ext cx="141487" cy="162400"/>
              <a:chOff x="7244773" y="4635164"/>
              <a:chExt cx="141487" cy="162400"/>
            </a:xfrm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0ED71CC-9C6A-9BF7-6F3A-828B8E139BCE}"/>
                  </a:ext>
                </a:extLst>
              </p:cNvPr>
              <p:cNvSpPr/>
              <p:nvPr/>
            </p:nvSpPr>
            <p:spPr>
              <a:xfrm>
                <a:off x="7244773" y="4635164"/>
                <a:ext cx="110955" cy="127332"/>
              </a:xfrm>
              <a:custGeom>
                <a:avLst/>
                <a:gdLst>
                  <a:gd name="connsiteX0" fmla="*/ 4 w 110955"/>
                  <a:gd name="connsiteY0" fmla="*/ 667 h 127332"/>
                  <a:gd name="connsiteX1" fmla="*/ 110960 w 110955"/>
                  <a:gd name="connsiteY1" fmla="*/ 127999 h 12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55" h="127332">
                    <a:moveTo>
                      <a:pt x="4" y="667"/>
                    </a:moveTo>
                    <a:cubicBezTo>
                      <a:pt x="35783" y="41754"/>
                      <a:pt x="74095" y="85691"/>
                      <a:pt x="110960" y="12799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B7998076-1A0C-E32D-9217-E532D2801522}"/>
                  </a:ext>
                </a:extLst>
              </p:cNvPr>
              <p:cNvSpPr/>
              <p:nvPr/>
            </p:nvSpPr>
            <p:spPr>
              <a:xfrm>
                <a:off x="7344602" y="4753039"/>
                <a:ext cx="41659" cy="44525"/>
              </a:xfrm>
              <a:custGeom>
                <a:avLst/>
                <a:gdLst>
                  <a:gd name="connsiteX0" fmla="*/ 23887 w 41659"/>
                  <a:gd name="connsiteY0" fmla="*/ 667 h 44525"/>
                  <a:gd name="connsiteX1" fmla="*/ 41664 w 41659"/>
                  <a:gd name="connsiteY1" fmla="*/ 45193 h 44525"/>
                  <a:gd name="connsiteX2" fmla="*/ 4 w 41659"/>
                  <a:gd name="connsiteY2" fmla="*/ 21482 h 44525"/>
                  <a:gd name="connsiteX3" fmla="*/ 23887 w 41659"/>
                  <a:gd name="connsiteY3" fmla="*/ 667 h 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9" h="44525">
                    <a:moveTo>
                      <a:pt x="23887" y="667"/>
                    </a:moveTo>
                    <a:lnTo>
                      <a:pt x="41664" y="45193"/>
                    </a:lnTo>
                    <a:lnTo>
                      <a:pt x="4" y="21482"/>
                    </a:lnTo>
                    <a:lnTo>
                      <a:pt x="2388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5" name="Graphic 8">
              <a:extLst>
                <a:ext uri="{FF2B5EF4-FFF2-40B4-BE49-F238E27FC236}">
                  <a16:creationId xmlns:a16="http://schemas.microsoft.com/office/drawing/2014/main" id="{10C47588-E0DE-4C09-920A-D6F85A09E32F}"/>
                </a:ext>
              </a:extLst>
            </p:cNvPr>
            <p:cNvGrpSpPr/>
            <p:nvPr/>
          </p:nvGrpSpPr>
          <p:grpSpPr>
            <a:xfrm>
              <a:off x="5650819" y="5370062"/>
              <a:ext cx="660397" cy="307696"/>
              <a:chOff x="5650819" y="5370062"/>
              <a:chExt cx="660397" cy="30769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F679564-D268-10C9-FBF5-8E6E5F99C10A}"/>
                  </a:ext>
                </a:extLst>
              </p:cNvPr>
              <p:cNvSpPr/>
              <p:nvPr/>
            </p:nvSpPr>
            <p:spPr>
              <a:xfrm>
                <a:off x="5650819" y="537006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C4FEE0B-FDAC-9870-EC0E-17CC51423B69}"/>
                  </a:ext>
                </a:extLst>
              </p:cNvPr>
              <p:cNvSpPr txBox="1"/>
              <p:nvPr/>
            </p:nvSpPr>
            <p:spPr>
              <a:xfrm>
                <a:off x="5758403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B2108E3-1002-EB0B-E838-960E6BBEF5AC}"/>
                  </a:ext>
                </a:extLst>
              </p:cNvPr>
              <p:cNvSpPr txBox="1"/>
              <p:nvPr/>
            </p:nvSpPr>
            <p:spPr>
              <a:xfrm>
                <a:off x="5710908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A9C14EA-B67F-143F-7FC1-66367164C331}"/>
                  </a:ext>
                </a:extLst>
              </p:cNvPr>
              <p:cNvSpPr txBox="1"/>
              <p:nvPr/>
            </p:nvSpPr>
            <p:spPr>
              <a:xfrm>
                <a:off x="5706385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2]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D12FF06-E1EC-2EBD-14C9-416CEFEFCDE1}"/>
                  </a:ext>
                </a:extLst>
              </p:cNvPr>
              <p:cNvSpPr txBox="1"/>
              <p:nvPr/>
            </p:nvSpPr>
            <p:spPr>
              <a:xfrm>
                <a:off x="5595565" y="553791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251" name="Graphic 8">
              <a:extLst>
                <a:ext uri="{FF2B5EF4-FFF2-40B4-BE49-F238E27FC236}">
                  <a16:creationId xmlns:a16="http://schemas.microsoft.com/office/drawing/2014/main" id="{77C5D6D7-C1E7-DFFD-E1D8-EE4A9B36450B}"/>
                </a:ext>
              </a:extLst>
            </p:cNvPr>
            <p:cNvGrpSpPr/>
            <p:nvPr/>
          </p:nvGrpSpPr>
          <p:grpSpPr>
            <a:xfrm>
              <a:off x="6164391" y="5173634"/>
              <a:ext cx="239054" cy="195658"/>
              <a:chOff x="6164391" y="5173634"/>
              <a:chExt cx="239054" cy="195658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6A5BEB3-4F89-27DE-6AE6-63FA36267B09}"/>
                  </a:ext>
                </a:extLst>
              </p:cNvPr>
              <p:cNvSpPr/>
              <p:nvPr/>
            </p:nvSpPr>
            <p:spPr>
              <a:xfrm>
                <a:off x="6200034" y="5173634"/>
                <a:ext cx="203411" cy="166473"/>
              </a:xfrm>
              <a:custGeom>
                <a:avLst/>
                <a:gdLst>
                  <a:gd name="connsiteX0" fmla="*/ 203415 w 203411"/>
                  <a:gd name="connsiteY0" fmla="*/ 667 h 166473"/>
                  <a:gd name="connsiteX1" fmla="*/ 4 w 203411"/>
                  <a:gd name="connsiteY1" fmla="*/ 167140 h 1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411" h="166473">
                    <a:moveTo>
                      <a:pt x="203415" y="667"/>
                    </a:moveTo>
                    <a:cubicBezTo>
                      <a:pt x="137511" y="54604"/>
                      <a:pt x="65546" y="113474"/>
                      <a:pt x="4" y="167140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3AA9236-DA58-7F1F-9FA2-E4A1FA1C966E}"/>
                  </a:ext>
                </a:extLst>
              </p:cNvPr>
              <p:cNvSpPr/>
              <p:nvPr/>
            </p:nvSpPr>
            <p:spPr>
              <a:xfrm>
                <a:off x="6164391" y="5328387"/>
                <a:ext cx="45006" cy="40905"/>
              </a:xfrm>
              <a:custGeom>
                <a:avLst/>
                <a:gdLst>
                  <a:gd name="connsiteX0" fmla="*/ 45010 w 45006"/>
                  <a:gd name="connsiteY0" fmla="*/ 25192 h 40905"/>
                  <a:gd name="connsiteX1" fmla="*/ 4 w 45006"/>
                  <a:gd name="connsiteY1" fmla="*/ 41573 h 40905"/>
                  <a:gd name="connsiteX2" fmla="*/ 24973 w 45006"/>
                  <a:gd name="connsiteY2" fmla="*/ 667 h 40905"/>
                  <a:gd name="connsiteX3" fmla="*/ 45010 w 45006"/>
                  <a:gd name="connsiteY3" fmla="*/ 25192 h 4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6" h="40905">
                    <a:moveTo>
                      <a:pt x="45010" y="25192"/>
                    </a:moveTo>
                    <a:lnTo>
                      <a:pt x="4" y="41573"/>
                    </a:lnTo>
                    <a:lnTo>
                      <a:pt x="24973" y="667"/>
                    </a:lnTo>
                    <a:lnTo>
                      <a:pt x="45010" y="25192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4" name="Graphic 8">
              <a:extLst>
                <a:ext uri="{FF2B5EF4-FFF2-40B4-BE49-F238E27FC236}">
                  <a16:creationId xmlns:a16="http://schemas.microsoft.com/office/drawing/2014/main" id="{96B5969F-00C8-1AFD-D86C-0589A1409116}"/>
                </a:ext>
              </a:extLst>
            </p:cNvPr>
            <p:cNvGrpSpPr/>
            <p:nvPr/>
          </p:nvGrpSpPr>
          <p:grpSpPr>
            <a:xfrm>
              <a:off x="6394896" y="5370062"/>
              <a:ext cx="646827" cy="307696"/>
              <a:chOff x="6394896" y="5370062"/>
              <a:chExt cx="646827" cy="307696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4CBA235-5CE4-53A0-8B71-1E3405605C57}"/>
                  </a:ext>
                </a:extLst>
              </p:cNvPr>
              <p:cNvSpPr/>
              <p:nvPr/>
            </p:nvSpPr>
            <p:spPr>
              <a:xfrm>
                <a:off x="6394896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CDE0566-BAF8-DB0B-D4E7-6E48524943EF}"/>
                  </a:ext>
                </a:extLst>
              </p:cNvPr>
              <p:cNvSpPr txBox="1"/>
              <p:nvPr/>
            </p:nvSpPr>
            <p:spPr>
              <a:xfrm>
                <a:off x="6495695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ACD571E-06F8-3D38-F569-A0706BD3F857}"/>
                  </a:ext>
                </a:extLst>
              </p:cNvPr>
              <p:cNvSpPr txBox="1"/>
              <p:nvPr/>
            </p:nvSpPr>
            <p:spPr>
              <a:xfrm>
                <a:off x="6448201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9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DD42593C-89A3-1FEF-7BBB-77CE6069D7EE}"/>
                  </a:ext>
                </a:extLst>
              </p:cNvPr>
              <p:cNvSpPr txBox="1"/>
              <p:nvPr/>
            </p:nvSpPr>
            <p:spPr>
              <a:xfrm>
                <a:off x="6443678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[9, 0]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B1932B7-A122-B289-4E33-357F6A4CED99}"/>
                  </a:ext>
                </a:extLst>
              </p:cNvPr>
              <p:cNvSpPr txBox="1"/>
              <p:nvPr/>
            </p:nvSpPr>
            <p:spPr>
              <a:xfrm>
                <a:off x="6339643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60" name="Graphic 8">
              <a:extLst>
                <a:ext uri="{FF2B5EF4-FFF2-40B4-BE49-F238E27FC236}">
                  <a16:creationId xmlns:a16="http://schemas.microsoft.com/office/drawing/2014/main" id="{5BCE9122-E8F4-42D9-E933-5D413097593A}"/>
                </a:ext>
              </a:extLst>
            </p:cNvPr>
            <p:cNvGrpSpPr/>
            <p:nvPr/>
          </p:nvGrpSpPr>
          <p:grpSpPr>
            <a:xfrm>
              <a:off x="6659236" y="5173634"/>
              <a:ext cx="41433" cy="195658"/>
              <a:chOff x="6659236" y="5173634"/>
              <a:chExt cx="41433" cy="195658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CD53AAC-07DA-81F0-EFCD-776BD32CD703}"/>
                  </a:ext>
                </a:extLst>
              </p:cNvPr>
              <p:cNvSpPr/>
              <p:nvPr/>
            </p:nvSpPr>
            <p:spPr>
              <a:xfrm>
                <a:off x="6659236" y="5173634"/>
                <a:ext cx="25601" cy="149911"/>
              </a:xfrm>
              <a:custGeom>
                <a:avLst/>
                <a:gdLst>
                  <a:gd name="connsiteX0" fmla="*/ 4 w 25601"/>
                  <a:gd name="connsiteY0" fmla="*/ 667 h 149911"/>
                  <a:gd name="connsiteX1" fmla="*/ 25606 w 25601"/>
                  <a:gd name="connsiteY1" fmla="*/ 150579 h 1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01" h="149911">
                    <a:moveTo>
                      <a:pt x="4" y="667"/>
                    </a:moveTo>
                    <a:cubicBezTo>
                      <a:pt x="8282" y="49129"/>
                      <a:pt x="17238" y="101528"/>
                      <a:pt x="25606" y="15057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AF399C-5F65-8A92-955E-B3541C05B071}"/>
                  </a:ext>
                </a:extLst>
              </p:cNvPr>
              <p:cNvSpPr/>
              <p:nvPr/>
            </p:nvSpPr>
            <p:spPr>
              <a:xfrm>
                <a:off x="6669459" y="5322052"/>
                <a:ext cx="31210" cy="47240"/>
              </a:xfrm>
              <a:custGeom>
                <a:avLst/>
                <a:gdLst>
                  <a:gd name="connsiteX0" fmla="*/ 31215 w 31210"/>
                  <a:gd name="connsiteY0" fmla="*/ 667 h 47240"/>
                  <a:gd name="connsiteX1" fmla="*/ 23208 w 31210"/>
                  <a:gd name="connsiteY1" fmla="*/ 47908 h 47240"/>
                  <a:gd name="connsiteX2" fmla="*/ 4 w 31210"/>
                  <a:gd name="connsiteY2" fmla="*/ 6006 h 47240"/>
                  <a:gd name="connsiteX3" fmla="*/ 31215 w 31210"/>
                  <a:gd name="connsiteY3" fmla="*/ 667 h 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10" h="47240">
                    <a:moveTo>
                      <a:pt x="31215" y="667"/>
                    </a:moveTo>
                    <a:lnTo>
                      <a:pt x="23208" y="47908"/>
                    </a:lnTo>
                    <a:lnTo>
                      <a:pt x="4" y="6006"/>
                    </a:lnTo>
                    <a:lnTo>
                      <a:pt x="31215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3" name="Graphic 8">
              <a:extLst>
                <a:ext uri="{FF2B5EF4-FFF2-40B4-BE49-F238E27FC236}">
                  <a16:creationId xmlns:a16="http://schemas.microsoft.com/office/drawing/2014/main" id="{11B739BE-164A-200B-9759-9A286AC789F6}"/>
                </a:ext>
              </a:extLst>
            </p:cNvPr>
            <p:cNvGrpSpPr/>
            <p:nvPr/>
          </p:nvGrpSpPr>
          <p:grpSpPr>
            <a:xfrm>
              <a:off x="7125404" y="5370062"/>
              <a:ext cx="660397" cy="307696"/>
              <a:chOff x="7125404" y="5370062"/>
              <a:chExt cx="660397" cy="307696"/>
            </a:xfrm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2CB968C-A7C2-A9CC-4011-280C55FCF117}"/>
                  </a:ext>
                </a:extLst>
              </p:cNvPr>
              <p:cNvSpPr/>
              <p:nvPr/>
            </p:nvSpPr>
            <p:spPr>
              <a:xfrm>
                <a:off x="7125404" y="537006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C40A0D53-7EE1-3366-23E2-5BFB0C041E83}"/>
                  </a:ext>
                </a:extLst>
              </p:cNvPr>
              <p:cNvSpPr txBox="1"/>
              <p:nvPr/>
            </p:nvSpPr>
            <p:spPr>
              <a:xfrm>
                <a:off x="7232988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FA800ED-2269-A9EE-16D1-4B4326A21544}"/>
                  </a:ext>
                </a:extLst>
              </p:cNvPr>
              <p:cNvSpPr txBox="1"/>
              <p:nvPr/>
            </p:nvSpPr>
            <p:spPr>
              <a:xfrm>
                <a:off x="7167401" y="5402171"/>
                <a:ext cx="55831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11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213A7D0-55AD-83C9-022A-7BB8F710BD88}"/>
                  </a:ext>
                </a:extLst>
              </p:cNvPr>
              <p:cNvSpPr txBox="1"/>
              <p:nvPr/>
            </p:nvSpPr>
            <p:spPr>
              <a:xfrm>
                <a:off x="7162877" y="5470045"/>
                <a:ext cx="58545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11]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471D3F2-B90D-FE84-528C-0B531BEEEAA2}"/>
                  </a:ext>
                </a:extLst>
              </p:cNvPr>
              <p:cNvSpPr txBox="1"/>
              <p:nvPr/>
            </p:nvSpPr>
            <p:spPr>
              <a:xfrm>
                <a:off x="7070150" y="553791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269" name="Graphic 8">
              <a:extLst>
                <a:ext uri="{FF2B5EF4-FFF2-40B4-BE49-F238E27FC236}">
                  <a16:creationId xmlns:a16="http://schemas.microsoft.com/office/drawing/2014/main" id="{BF07F9B5-3776-55A9-2B4B-131B1ECEF26F}"/>
                </a:ext>
              </a:extLst>
            </p:cNvPr>
            <p:cNvGrpSpPr/>
            <p:nvPr/>
          </p:nvGrpSpPr>
          <p:grpSpPr>
            <a:xfrm>
              <a:off x="7473244" y="5173634"/>
              <a:ext cx="41433" cy="195658"/>
              <a:chOff x="7473244" y="5173634"/>
              <a:chExt cx="41433" cy="195658"/>
            </a:xfrm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73AAC10-9AC5-F621-F2DC-D86584556DD2}"/>
                  </a:ext>
                </a:extLst>
              </p:cNvPr>
              <p:cNvSpPr/>
              <p:nvPr/>
            </p:nvSpPr>
            <p:spPr>
              <a:xfrm>
                <a:off x="7489075" y="5173634"/>
                <a:ext cx="25601" cy="149911"/>
              </a:xfrm>
              <a:custGeom>
                <a:avLst/>
                <a:gdLst>
                  <a:gd name="connsiteX0" fmla="*/ 25606 w 25601"/>
                  <a:gd name="connsiteY0" fmla="*/ 667 h 149911"/>
                  <a:gd name="connsiteX1" fmla="*/ 4 w 25601"/>
                  <a:gd name="connsiteY1" fmla="*/ 150579 h 1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01" h="149911">
                    <a:moveTo>
                      <a:pt x="25606" y="667"/>
                    </a:moveTo>
                    <a:cubicBezTo>
                      <a:pt x="17328" y="49129"/>
                      <a:pt x="8372" y="101528"/>
                      <a:pt x="4" y="15057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9F8BCC2-8D1F-C53A-1D86-8203F0868CCD}"/>
                  </a:ext>
                </a:extLst>
              </p:cNvPr>
              <p:cNvSpPr/>
              <p:nvPr/>
            </p:nvSpPr>
            <p:spPr>
              <a:xfrm>
                <a:off x="7473244" y="5322052"/>
                <a:ext cx="31210" cy="47240"/>
              </a:xfrm>
              <a:custGeom>
                <a:avLst/>
                <a:gdLst>
                  <a:gd name="connsiteX0" fmla="*/ 31215 w 31210"/>
                  <a:gd name="connsiteY0" fmla="*/ 6006 h 47240"/>
                  <a:gd name="connsiteX1" fmla="*/ 8010 w 31210"/>
                  <a:gd name="connsiteY1" fmla="*/ 47908 h 47240"/>
                  <a:gd name="connsiteX2" fmla="*/ 4 w 31210"/>
                  <a:gd name="connsiteY2" fmla="*/ 667 h 47240"/>
                  <a:gd name="connsiteX3" fmla="*/ 31215 w 31210"/>
                  <a:gd name="connsiteY3" fmla="*/ 6006 h 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10" h="47240">
                    <a:moveTo>
                      <a:pt x="31215" y="6006"/>
                    </a:moveTo>
                    <a:lnTo>
                      <a:pt x="8010" y="47908"/>
                    </a:lnTo>
                    <a:lnTo>
                      <a:pt x="4" y="667"/>
                    </a:lnTo>
                    <a:lnTo>
                      <a:pt x="31215" y="6006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2" name="Graphic 8">
              <a:extLst>
                <a:ext uri="{FF2B5EF4-FFF2-40B4-BE49-F238E27FC236}">
                  <a16:creationId xmlns:a16="http://schemas.microsoft.com/office/drawing/2014/main" id="{4B9DC56C-8F10-47DE-6A80-4D39DE1A2904}"/>
                </a:ext>
              </a:extLst>
            </p:cNvPr>
            <p:cNvGrpSpPr/>
            <p:nvPr/>
          </p:nvGrpSpPr>
          <p:grpSpPr>
            <a:xfrm>
              <a:off x="7869482" y="5370062"/>
              <a:ext cx="646827" cy="307696"/>
              <a:chOff x="7869482" y="5370062"/>
              <a:chExt cx="646827" cy="307696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BCCA6B7-B595-5E00-7D03-40A1DD663E95}"/>
                  </a:ext>
                </a:extLst>
              </p:cNvPr>
              <p:cNvSpPr/>
              <p:nvPr/>
            </p:nvSpPr>
            <p:spPr>
              <a:xfrm>
                <a:off x="7869482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687E5A1C-D5A2-A081-4F2A-7DB393C00FFB}"/>
                  </a:ext>
                </a:extLst>
              </p:cNvPr>
              <p:cNvSpPr txBox="1"/>
              <p:nvPr/>
            </p:nvSpPr>
            <p:spPr>
              <a:xfrm>
                <a:off x="7970281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5315216-53DF-6384-A95E-F5E108EFE720}"/>
                  </a:ext>
                </a:extLst>
              </p:cNvPr>
              <p:cNvSpPr txBox="1"/>
              <p:nvPr/>
            </p:nvSpPr>
            <p:spPr>
              <a:xfrm>
                <a:off x="7922787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C6147215-718A-8729-5EF4-086547110F60}"/>
                  </a:ext>
                </a:extLst>
              </p:cNvPr>
              <p:cNvSpPr txBox="1"/>
              <p:nvPr/>
            </p:nvSpPr>
            <p:spPr>
              <a:xfrm>
                <a:off x="7918263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[2, 0]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983F4FC8-46A6-8105-1542-E3546C4BE354}"/>
                  </a:ext>
                </a:extLst>
              </p:cNvPr>
              <p:cNvSpPr txBox="1"/>
              <p:nvPr/>
            </p:nvSpPr>
            <p:spPr>
              <a:xfrm>
                <a:off x="7814228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78" name="Graphic 8">
              <a:extLst>
                <a:ext uri="{FF2B5EF4-FFF2-40B4-BE49-F238E27FC236}">
                  <a16:creationId xmlns:a16="http://schemas.microsoft.com/office/drawing/2014/main" id="{BF5E9652-CD2A-4CF7-CDAD-D0D82FAF1DC0}"/>
                </a:ext>
              </a:extLst>
            </p:cNvPr>
            <p:cNvGrpSpPr/>
            <p:nvPr/>
          </p:nvGrpSpPr>
          <p:grpSpPr>
            <a:xfrm>
              <a:off x="7770468" y="5173634"/>
              <a:ext cx="239054" cy="195658"/>
              <a:chOff x="7770468" y="5173634"/>
              <a:chExt cx="239054" cy="195658"/>
            </a:xfrm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A0670D0-1BAC-B4CB-4197-EF393E4609C3}"/>
                  </a:ext>
                </a:extLst>
              </p:cNvPr>
              <p:cNvSpPr/>
              <p:nvPr/>
            </p:nvSpPr>
            <p:spPr>
              <a:xfrm>
                <a:off x="7770468" y="5173634"/>
                <a:ext cx="203411" cy="166473"/>
              </a:xfrm>
              <a:custGeom>
                <a:avLst/>
                <a:gdLst>
                  <a:gd name="connsiteX0" fmla="*/ 4 w 203411"/>
                  <a:gd name="connsiteY0" fmla="*/ 667 h 166473"/>
                  <a:gd name="connsiteX1" fmla="*/ 203415 w 203411"/>
                  <a:gd name="connsiteY1" fmla="*/ 167140 h 1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411" h="166473">
                    <a:moveTo>
                      <a:pt x="4" y="667"/>
                    </a:moveTo>
                    <a:cubicBezTo>
                      <a:pt x="65908" y="54604"/>
                      <a:pt x="137873" y="113474"/>
                      <a:pt x="203415" y="167140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3D8F3FD-A26D-5EFC-AF72-19A59436B764}"/>
                  </a:ext>
                </a:extLst>
              </p:cNvPr>
              <p:cNvSpPr/>
              <p:nvPr/>
            </p:nvSpPr>
            <p:spPr>
              <a:xfrm>
                <a:off x="7964516" y="5328387"/>
                <a:ext cx="45006" cy="40905"/>
              </a:xfrm>
              <a:custGeom>
                <a:avLst/>
                <a:gdLst>
                  <a:gd name="connsiteX0" fmla="*/ 20042 w 45006"/>
                  <a:gd name="connsiteY0" fmla="*/ 667 h 40905"/>
                  <a:gd name="connsiteX1" fmla="*/ 45010 w 45006"/>
                  <a:gd name="connsiteY1" fmla="*/ 41573 h 40905"/>
                  <a:gd name="connsiteX2" fmla="*/ 4 w 45006"/>
                  <a:gd name="connsiteY2" fmla="*/ 25192 h 40905"/>
                  <a:gd name="connsiteX3" fmla="*/ 20042 w 45006"/>
                  <a:gd name="connsiteY3" fmla="*/ 667 h 4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6" h="40905">
                    <a:moveTo>
                      <a:pt x="20042" y="667"/>
                    </a:moveTo>
                    <a:lnTo>
                      <a:pt x="45010" y="41573"/>
                    </a:lnTo>
                    <a:lnTo>
                      <a:pt x="4" y="25192"/>
                    </a:lnTo>
                    <a:lnTo>
                      <a:pt x="20042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1" name="Graphic 8">
              <a:extLst>
                <a:ext uri="{FF2B5EF4-FFF2-40B4-BE49-F238E27FC236}">
                  <a16:creationId xmlns:a16="http://schemas.microsoft.com/office/drawing/2014/main" id="{B8A72DF7-C0A4-6161-53E6-478C70A53130}"/>
                </a:ext>
              </a:extLst>
            </p:cNvPr>
            <p:cNvGrpSpPr/>
            <p:nvPr/>
          </p:nvGrpSpPr>
          <p:grpSpPr>
            <a:xfrm>
              <a:off x="8941497" y="4797655"/>
              <a:ext cx="863944" cy="375571"/>
              <a:chOff x="8941497" y="4797655"/>
              <a:chExt cx="863944" cy="375571"/>
            </a:xfrm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25024E1-9495-A3F8-14A1-D95A428DC9F4}"/>
                  </a:ext>
                </a:extLst>
              </p:cNvPr>
              <p:cNvSpPr/>
              <p:nvPr/>
            </p:nvSpPr>
            <p:spPr>
              <a:xfrm>
                <a:off x="8941497" y="4797655"/>
                <a:ext cx="863944" cy="375571"/>
              </a:xfrm>
              <a:custGeom>
                <a:avLst/>
                <a:gdLst>
                  <a:gd name="connsiteX0" fmla="*/ 809669 w 863944"/>
                  <a:gd name="connsiteY0" fmla="*/ 667 h 375571"/>
                  <a:gd name="connsiteX1" fmla="*/ 54283 w 863944"/>
                  <a:gd name="connsiteY1" fmla="*/ 667 h 375571"/>
                  <a:gd name="connsiteX2" fmla="*/ 4 w 863944"/>
                  <a:gd name="connsiteY2" fmla="*/ 54966 h 375571"/>
                  <a:gd name="connsiteX3" fmla="*/ 4 w 863944"/>
                  <a:gd name="connsiteY3" fmla="*/ 321939 h 375571"/>
                  <a:gd name="connsiteX4" fmla="*/ 54283 w 863944"/>
                  <a:gd name="connsiteY4" fmla="*/ 376238 h 375571"/>
                  <a:gd name="connsiteX5" fmla="*/ 809669 w 863944"/>
                  <a:gd name="connsiteY5" fmla="*/ 376238 h 375571"/>
                  <a:gd name="connsiteX6" fmla="*/ 863948 w 863944"/>
                  <a:gd name="connsiteY6" fmla="*/ 321939 h 375571"/>
                  <a:gd name="connsiteX7" fmla="*/ 863948 w 863944"/>
                  <a:gd name="connsiteY7" fmla="*/ 54966 h 375571"/>
                  <a:gd name="connsiteX8" fmla="*/ 809669 w 863944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944" h="375571">
                    <a:moveTo>
                      <a:pt x="809669" y="667"/>
                    </a:moveTo>
                    <a:cubicBezTo>
                      <a:pt x="809669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809669" y="376238"/>
                      <a:pt x="809669" y="376238"/>
                    </a:cubicBezTo>
                    <a:cubicBezTo>
                      <a:pt x="836809" y="376238"/>
                      <a:pt x="863948" y="349088"/>
                      <a:pt x="863948" y="321939"/>
                    </a:cubicBezTo>
                    <a:cubicBezTo>
                      <a:pt x="863948" y="321939"/>
                      <a:pt x="863948" y="54966"/>
                      <a:pt x="863948" y="54966"/>
                    </a:cubicBezTo>
                    <a:cubicBezTo>
                      <a:pt x="863948" y="27817"/>
                      <a:pt x="836809" y="667"/>
                      <a:pt x="809669" y="667"/>
                    </a:cubicBezTo>
                  </a:path>
                </a:pathLst>
              </a:custGeom>
              <a:solidFill>
                <a:srgbClr val="E6864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72AEC641-4D79-6259-DCF7-4EEAEC61118F}"/>
                  </a:ext>
                </a:extLst>
              </p:cNvPr>
              <p:cNvSpPr txBox="1"/>
              <p:nvPr/>
            </p:nvSpPr>
            <p:spPr>
              <a:xfrm>
                <a:off x="8886243" y="4761890"/>
                <a:ext cx="9518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FF-OIL / New 2016 ≤ 0.512</a:t>
                </a: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67A8B03-009A-A40F-6EE6-270EDB9F497B}"/>
                  </a:ext>
                </a:extLst>
              </p:cNvPr>
              <p:cNvSpPr txBox="1"/>
              <p:nvPr/>
            </p:nvSpPr>
            <p:spPr>
              <a:xfrm>
                <a:off x="9130499" y="4829765"/>
                <a:ext cx="48141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0.07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0B35B334-B3D1-4D5C-0E11-49109EB96AD1}"/>
                  </a:ext>
                </a:extLst>
              </p:cNvPr>
              <p:cNvSpPr txBox="1"/>
              <p:nvPr/>
            </p:nvSpPr>
            <p:spPr>
              <a:xfrm>
                <a:off x="9067174" y="4897639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249</a:t>
                </a: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71A065E-05CA-7DE7-B5B9-19A3217B5A6D}"/>
                  </a:ext>
                </a:extLst>
              </p:cNvPr>
              <p:cNvSpPr txBox="1"/>
              <p:nvPr/>
            </p:nvSpPr>
            <p:spPr>
              <a:xfrm>
                <a:off x="9062650" y="4965513"/>
                <a:ext cx="62616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[240, 9]</a:t>
                </a: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CCC36189-C2E6-D144-33CB-0FD6966811EC}"/>
                  </a:ext>
                </a:extLst>
              </p:cNvPr>
              <p:cNvSpPr txBox="1"/>
              <p:nvPr/>
            </p:nvSpPr>
            <p:spPr>
              <a:xfrm>
                <a:off x="8994801" y="503338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88" name="Graphic 8">
              <a:extLst>
                <a:ext uri="{FF2B5EF4-FFF2-40B4-BE49-F238E27FC236}">
                  <a16:creationId xmlns:a16="http://schemas.microsoft.com/office/drawing/2014/main" id="{10FC48B5-5924-735B-B5FB-56DBAB0620D8}"/>
                </a:ext>
              </a:extLst>
            </p:cNvPr>
            <p:cNvGrpSpPr/>
            <p:nvPr/>
          </p:nvGrpSpPr>
          <p:grpSpPr>
            <a:xfrm>
              <a:off x="9357637" y="4635164"/>
              <a:ext cx="31662" cy="162400"/>
              <a:chOff x="9357637" y="4635164"/>
              <a:chExt cx="31662" cy="162400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8EF80FF2-995C-ADD6-A959-E9A8667342FE}"/>
                  </a:ext>
                </a:extLst>
              </p:cNvPr>
              <p:cNvSpPr/>
              <p:nvPr/>
            </p:nvSpPr>
            <p:spPr>
              <a:xfrm>
                <a:off x="9373469" y="4635164"/>
                <a:ext cx="4523" cy="115884"/>
              </a:xfrm>
              <a:custGeom>
                <a:avLst/>
                <a:gdLst>
                  <a:gd name="connsiteX0" fmla="*/ 4 w 4523"/>
                  <a:gd name="connsiteY0" fmla="*/ 667 h 115884"/>
                  <a:gd name="connsiteX1" fmla="*/ 4 w 4523"/>
                  <a:gd name="connsiteY1" fmla="*/ 116551 h 11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15884">
                    <a:moveTo>
                      <a:pt x="4" y="667"/>
                    </a:moveTo>
                    <a:cubicBezTo>
                      <a:pt x="4" y="38043"/>
                      <a:pt x="4" y="77818"/>
                      <a:pt x="4" y="116551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D9E8621-A970-9327-13E4-56080DE20B6E}"/>
                  </a:ext>
                </a:extLst>
              </p:cNvPr>
              <p:cNvSpPr/>
              <p:nvPr/>
            </p:nvSpPr>
            <p:spPr>
              <a:xfrm>
                <a:off x="9357637" y="4752315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1" name="Graphic 8">
              <a:extLst>
                <a:ext uri="{FF2B5EF4-FFF2-40B4-BE49-F238E27FC236}">
                  <a16:creationId xmlns:a16="http://schemas.microsoft.com/office/drawing/2014/main" id="{B9A32519-8979-8084-85E1-52414EFB5282}"/>
                </a:ext>
              </a:extLst>
            </p:cNvPr>
            <p:cNvGrpSpPr/>
            <p:nvPr/>
          </p:nvGrpSpPr>
          <p:grpSpPr>
            <a:xfrm>
              <a:off x="10330140" y="4797655"/>
              <a:ext cx="800618" cy="375571"/>
              <a:chOff x="10330140" y="4797655"/>
              <a:chExt cx="800618" cy="375571"/>
            </a:xfrm>
          </p:grpSpPr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5813A0C1-31C4-C8BE-5298-29DAC2F517DC}"/>
                  </a:ext>
                </a:extLst>
              </p:cNvPr>
              <p:cNvSpPr/>
              <p:nvPr/>
            </p:nvSpPr>
            <p:spPr>
              <a:xfrm>
                <a:off x="10330140" y="4797655"/>
                <a:ext cx="800618" cy="375571"/>
              </a:xfrm>
              <a:custGeom>
                <a:avLst/>
                <a:gdLst>
                  <a:gd name="connsiteX0" fmla="*/ 746343 w 800618"/>
                  <a:gd name="connsiteY0" fmla="*/ 667 h 375571"/>
                  <a:gd name="connsiteX1" fmla="*/ 54283 w 800618"/>
                  <a:gd name="connsiteY1" fmla="*/ 667 h 375571"/>
                  <a:gd name="connsiteX2" fmla="*/ 4 w 800618"/>
                  <a:gd name="connsiteY2" fmla="*/ 54966 h 375571"/>
                  <a:gd name="connsiteX3" fmla="*/ 4 w 800618"/>
                  <a:gd name="connsiteY3" fmla="*/ 321939 h 375571"/>
                  <a:gd name="connsiteX4" fmla="*/ 54283 w 800618"/>
                  <a:gd name="connsiteY4" fmla="*/ 376238 h 375571"/>
                  <a:gd name="connsiteX5" fmla="*/ 746343 w 800618"/>
                  <a:gd name="connsiteY5" fmla="*/ 376238 h 375571"/>
                  <a:gd name="connsiteX6" fmla="*/ 800623 w 800618"/>
                  <a:gd name="connsiteY6" fmla="*/ 321939 h 375571"/>
                  <a:gd name="connsiteX7" fmla="*/ 800623 w 800618"/>
                  <a:gd name="connsiteY7" fmla="*/ 54966 h 375571"/>
                  <a:gd name="connsiteX8" fmla="*/ 746343 w 800618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618" h="375571">
                    <a:moveTo>
                      <a:pt x="746343" y="667"/>
                    </a:moveTo>
                    <a:cubicBezTo>
                      <a:pt x="746343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746343" y="376238"/>
                      <a:pt x="746343" y="376238"/>
                    </a:cubicBezTo>
                    <a:cubicBezTo>
                      <a:pt x="773483" y="376238"/>
                      <a:pt x="800623" y="349088"/>
                      <a:pt x="800623" y="321939"/>
                    </a:cubicBezTo>
                    <a:cubicBezTo>
                      <a:pt x="800623" y="321939"/>
                      <a:pt x="800623" y="54966"/>
                      <a:pt x="800623" y="54966"/>
                    </a:cubicBezTo>
                    <a:cubicBezTo>
                      <a:pt x="800623" y="27817"/>
                      <a:pt x="773483" y="667"/>
                      <a:pt x="746343" y="667"/>
                    </a:cubicBezTo>
                  </a:path>
                </a:pathLst>
              </a:custGeom>
              <a:solidFill>
                <a:srgbClr val="FAE6D7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1F842B96-13C5-F228-06F5-3BDD4E68A85F}"/>
                  </a:ext>
                </a:extLst>
              </p:cNvPr>
              <p:cNvSpPr txBox="1"/>
              <p:nvPr/>
            </p:nvSpPr>
            <p:spPr>
              <a:xfrm>
                <a:off x="10274886" y="4761890"/>
                <a:ext cx="88850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VINT / New 2016 ≤ 0.432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FBA2E9BA-B4D3-3BC7-0209-59B00586A11A}"/>
                  </a:ext>
                </a:extLst>
              </p:cNvPr>
              <p:cNvSpPr txBox="1"/>
              <p:nvPr/>
            </p:nvSpPr>
            <p:spPr>
              <a:xfrm>
                <a:off x="10469387" y="4829765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0.494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1D3D157C-6D21-E7DE-F03B-FBF4CB7AFED5}"/>
                  </a:ext>
                </a:extLst>
              </p:cNvPr>
              <p:cNvSpPr txBox="1"/>
              <p:nvPr/>
            </p:nvSpPr>
            <p:spPr>
              <a:xfrm>
                <a:off x="10460340" y="4897639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9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0B3866BA-39C7-14C1-7F24-B9B0309B162C}"/>
                  </a:ext>
                </a:extLst>
              </p:cNvPr>
              <p:cNvSpPr txBox="1"/>
              <p:nvPr/>
            </p:nvSpPr>
            <p:spPr>
              <a:xfrm>
                <a:off x="10455817" y="4965513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[5, 4]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6CC563BF-81FC-25F4-755F-65BA3F379891}"/>
                  </a:ext>
                </a:extLst>
              </p:cNvPr>
              <p:cNvSpPr txBox="1"/>
              <p:nvPr/>
            </p:nvSpPr>
            <p:spPr>
              <a:xfrm>
                <a:off x="10351782" y="503338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298" name="Graphic 8">
              <a:extLst>
                <a:ext uri="{FF2B5EF4-FFF2-40B4-BE49-F238E27FC236}">
                  <a16:creationId xmlns:a16="http://schemas.microsoft.com/office/drawing/2014/main" id="{30E7025F-095A-3FEE-DE27-A84C01BA86E1}"/>
                </a:ext>
              </a:extLst>
            </p:cNvPr>
            <p:cNvGrpSpPr/>
            <p:nvPr/>
          </p:nvGrpSpPr>
          <p:grpSpPr>
            <a:xfrm>
              <a:off x="9698511" y="4578286"/>
              <a:ext cx="630724" cy="246112"/>
              <a:chOff x="9698511" y="4578286"/>
              <a:chExt cx="630724" cy="246112"/>
            </a:xfrm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30589D8-56C0-367F-0B7E-7FD9EEA80A82}"/>
                  </a:ext>
                </a:extLst>
              </p:cNvPr>
              <p:cNvSpPr/>
              <p:nvPr/>
            </p:nvSpPr>
            <p:spPr>
              <a:xfrm>
                <a:off x="9698511" y="4578286"/>
                <a:ext cx="587753" cy="229324"/>
              </a:xfrm>
              <a:custGeom>
                <a:avLst/>
                <a:gdLst>
                  <a:gd name="connsiteX0" fmla="*/ 4 w 587753"/>
                  <a:gd name="connsiteY0" fmla="*/ 667 h 229324"/>
                  <a:gd name="connsiteX1" fmla="*/ 587758 w 587753"/>
                  <a:gd name="connsiteY1" fmla="*/ 229992 h 2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7753" h="229324">
                    <a:moveTo>
                      <a:pt x="4" y="667"/>
                    </a:moveTo>
                    <a:cubicBezTo>
                      <a:pt x="176050" y="69356"/>
                      <a:pt x="396106" y="155239"/>
                      <a:pt x="587758" y="229992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B0AC6DA3-D041-7140-D155-A158EBD972E8}"/>
                  </a:ext>
                </a:extLst>
              </p:cNvPr>
              <p:cNvSpPr/>
              <p:nvPr/>
            </p:nvSpPr>
            <p:spPr>
              <a:xfrm>
                <a:off x="10281334" y="4793176"/>
                <a:ext cx="47901" cy="31222"/>
              </a:xfrm>
              <a:custGeom>
                <a:avLst/>
                <a:gdLst>
                  <a:gd name="connsiteX0" fmla="*/ 11539 w 47901"/>
                  <a:gd name="connsiteY0" fmla="*/ 667 h 31222"/>
                  <a:gd name="connsiteX1" fmla="*/ 47906 w 47901"/>
                  <a:gd name="connsiteY1" fmla="*/ 31889 h 31222"/>
                  <a:gd name="connsiteX2" fmla="*/ 4 w 47901"/>
                  <a:gd name="connsiteY2" fmla="*/ 30215 h 31222"/>
                  <a:gd name="connsiteX3" fmla="*/ 11539 w 47901"/>
                  <a:gd name="connsiteY3" fmla="*/ 667 h 3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01" h="31222">
                    <a:moveTo>
                      <a:pt x="11539" y="667"/>
                    </a:moveTo>
                    <a:lnTo>
                      <a:pt x="47906" y="31889"/>
                    </a:lnTo>
                    <a:lnTo>
                      <a:pt x="4" y="30215"/>
                    </a:lnTo>
                    <a:lnTo>
                      <a:pt x="11539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1" name="Graphic 8">
              <a:extLst>
                <a:ext uri="{FF2B5EF4-FFF2-40B4-BE49-F238E27FC236}">
                  <a16:creationId xmlns:a16="http://schemas.microsoft.com/office/drawing/2014/main" id="{93D92953-0812-6B39-D444-A15F8FCF8AE4}"/>
                </a:ext>
              </a:extLst>
            </p:cNvPr>
            <p:cNvGrpSpPr/>
            <p:nvPr/>
          </p:nvGrpSpPr>
          <p:grpSpPr>
            <a:xfrm>
              <a:off x="8599990" y="5370062"/>
              <a:ext cx="660397" cy="307696"/>
              <a:chOff x="8599990" y="5370062"/>
              <a:chExt cx="660397" cy="307696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C90A7849-602E-69D2-A55B-236FDAEC79F2}"/>
                  </a:ext>
                </a:extLst>
              </p:cNvPr>
              <p:cNvSpPr/>
              <p:nvPr/>
            </p:nvSpPr>
            <p:spPr>
              <a:xfrm>
                <a:off x="8599990" y="537006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D3087CFD-EED0-933B-1409-0B8FCAAC1549}"/>
                  </a:ext>
                </a:extLst>
              </p:cNvPr>
              <p:cNvSpPr txBox="1"/>
              <p:nvPr/>
            </p:nvSpPr>
            <p:spPr>
              <a:xfrm>
                <a:off x="8707574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21D65B2-BB48-E84B-433F-BB7728879943}"/>
                  </a:ext>
                </a:extLst>
              </p:cNvPr>
              <p:cNvSpPr txBox="1"/>
              <p:nvPr/>
            </p:nvSpPr>
            <p:spPr>
              <a:xfrm>
                <a:off x="8660079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</a:t>
                </a: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46BAE77C-FB80-427C-852E-2A4AD3044339}"/>
                  </a:ext>
                </a:extLst>
              </p:cNvPr>
              <p:cNvSpPr txBox="1"/>
              <p:nvPr/>
            </p:nvSpPr>
            <p:spPr>
              <a:xfrm>
                <a:off x="8655556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1]</a:t>
                </a: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82570EC1-9726-4C5A-CF43-19361F585E2C}"/>
                  </a:ext>
                </a:extLst>
              </p:cNvPr>
              <p:cNvSpPr txBox="1"/>
              <p:nvPr/>
            </p:nvSpPr>
            <p:spPr>
              <a:xfrm>
                <a:off x="8544736" y="553791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307" name="Graphic 8">
              <a:extLst>
                <a:ext uri="{FF2B5EF4-FFF2-40B4-BE49-F238E27FC236}">
                  <a16:creationId xmlns:a16="http://schemas.microsoft.com/office/drawing/2014/main" id="{C53B9DAB-4020-52B6-D24E-67B929CC8AEE}"/>
                </a:ext>
              </a:extLst>
            </p:cNvPr>
            <p:cNvGrpSpPr/>
            <p:nvPr/>
          </p:nvGrpSpPr>
          <p:grpSpPr>
            <a:xfrm>
              <a:off x="9055845" y="5173634"/>
              <a:ext cx="163832" cy="195658"/>
              <a:chOff x="9055845" y="5173634"/>
              <a:chExt cx="163832" cy="195658"/>
            </a:xfrm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31086BF-376E-AB36-54E8-E077146DBF5B}"/>
                  </a:ext>
                </a:extLst>
              </p:cNvPr>
              <p:cNvSpPr/>
              <p:nvPr/>
            </p:nvSpPr>
            <p:spPr>
              <a:xfrm>
                <a:off x="9085292" y="5173634"/>
                <a:ext cx="134386" cy="160500"/>
              </a:xfrm>
              <a:custGeom>
                <a:avLst/>
                <a:gdLst>
                  <a:gd name="connsiteX0" fmla="*/ 134390 w 134386"/>
                  <a:gd name="connsiteY0" fmla="*/ 667 h 160500"/>
                  <a:gd name="connsiteX1" fmla="*/ 4 w 134386"/>
                  <a:gd name="connsiteY1" fmla="*/ 161167 h 16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386" h="160500">
                    <a:moveTo>
                      <a:pt x="134390" y="667"/>
                    </a:moveTo>
                    <a:cubicBezTo>
                      <a:pt x="90922" y="52614"/>
                      <a:pt x="43563" y="109130"/>
                      <a:pt x="4" y="161167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B73D042D-6324-0A8E-6AC1-1BD2C1E5C1B2}"/>
                  </a:ext>
                </a:extLst>
              </p:cNvPr>
              <p:cNvSpPr/>
              <p:nvPr/>
            </p:nvSpPr>
            <p:spPr>
              <a:xfrm>
                <a:off x="9055845" y="5324450"/>
                <a:ext cx="41206" cy="44842"/>
              </a:xfrm>
              <a:custGeom>
                <a:avLst/>
                <a:gdLst>
                  <a:gd name="connsiteX0" fmla="*/ 41211 w 41206"/>
                  <a:gd name="connsiteY0" fmla="*/ 20984 h 44842"/>
                  <a:gd name="connsiteX1" fmla="*/ 4 w 41206"/>
                  <a:gd name="connsiteY1" fmla="*/ 45509 h 44842"/>
                  <a:gd name="connsiteX2" fmla="*/ 16921 w 41206"/>
                  <a:gd name="connsiteY2" fmla="*/ 667 h 44842"/>
                  <a:gd name="connsiteX3" fmla="*/ 41211 w 41206"/>
                  <a:gd name="connsiteY3" fmla="*/ 20984 h 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06" h="44842">
                    <a:moveTo>
                      <a:pt x="41211" y="20984"/>
                    </a:moveTo>
                    <a:lnTo>
                      <a:pt x="4" y="45509"/>
                    </a:lnTo>
                    <a:lnTo>
                      <a:pt x="16921" y="667"/>
                    </a:lnTo>
                    <a:lnTo>
                      <a:pt x="41211" y="20984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0" name="Graphic 8">
              <a:extLst>
                <a:ext uri="{FF2B5EF4-FFF2-40B4-BE49-F238E27FC236}">
                  <a16:creationId xmlns:a16="http://schemas.microsoft.com/office/drawing/2014/main" id="{9F8F89CC-8E5D-BC80-C85B-56662B3C2D49}"/>
                </a:ext>
              </a:extLst>
            </p:cNvPr>
            <p:cNvGrpSpPr/>
            <p:nvPr/>
          </p:nvGrpSpPr>
          <p:grpSpPr>
            <a:xfrm>
              <a:off x="9344068" y="5336125"/>
              <a:ext cx="972502" cy="375571"/>
              <a:chOff x="9344068" y="5336125"/>
              <a:chExt cx="972502" cy="375571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BBA8B2A-1A0F-2203-BE34-C01F0C54F04C}"/>
                  </a:ext>
                </a:extLst>
              </p:cNvPr>
              <p:cNvSpPr/>
              <p:nvPr/>
            </p:nvSpPr>
            <p:spPr>
              <a:xfrm>
                <a:off x="9344068" y="5336125"/>
                <a:ext cx="972502" cy="375571"/>
              </a:xfrm>
              <a:custGeom>
                <a:avLst/>
                <a:gdLst>
                  <a:gd name="connsiteX0" fmla="*/ 918228 w 972502"/>
                  <a:gd name="connsiteY0" fmla="*/ 667 h 375571"/>
                  <a:gd name="connsiteX1" fmla="*/ 54283 w 972502"/>
                  <a:gd name="connsiteY1" fmla="*/ 667 h 375571"/>
                  <a:gd name="connsiteX2" fmla="*/ 4 w 972502"/>
                  <a:gd name="connsiteY2" fmla="*/ 54966 h 375571"/>
                  <a:gd name="connsiteX3" fmla="*/ 4 w 972502"/>
                  <a:gd name="connsiteY3" fmla="*/ 321939 h 375571"/>
                  <a:gd name="connsiteX4" fmla="*/ 54283 w 972502"/>
                  <a:gd name="connsiteY4" fmla="*/ 376238 h 375571"/>
                  <a:gd name="connsiteX5" fmla="*/ 918228 w 972502"/>
                  <a:gd name="connsiteY5" fmla="*/ 376238 h 375571"/>
                  <a:gd name="connsiteX6" fmla="*/ 972507 w 972502"/>
                  <a:gd name="connsiteY6" fmla="*/ 321939 h 375571"/>
                  <a:gd name="connsiteX7" fmla="*/ 972507 w 972502"/>
                  <a:gd name="connsiteY7" fmla="*/ 54966 h 375571"/>
                  <a:gd name="connsiteX8" fmla="*/ 918228 w 972502"/>
                  <a:gd name="connsiteY8" fmla="*/ 667 h 37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2502" h="375571">
                    <a:moveTo>
                      <a:pt x="918228" y="667"/>
                    </a:moveTo>
                    <a:cubicBezTo>
                      <a:pt x="918228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321939"/>
                      <a:pt x="4" y="321939"/>
                    </a:cubicBezTo>
                    <a:cubicBezTo>
                      <a:pt x="4" y="349088"/>
                      <a:pt x="27144" y="376238"/>
                      <a:pt x="54283" y="376238"/>
                    </a:cubicBezTo>
                    <a:cubicBezTo>
                      <a:pt x="54283" y="376238"/>
                      <a:pt x="918228" y="376238"/>
                      <a:pt x="918228" y="376238"/>
                    </a:cubicBezTo>
                    <a:cubicBezTo>
                      <a:pt x="945367" y="376238"/>
                      <a:pt x="972507" y="349088"/>
                      <a:pt x="972507" y="321939"/>
                    </a:cubicBezTo>
                    <a:cubicBezTo>
                      <a:pt x="972507" y="321939"/>
                      <a:pt x="972507" y="54966"/>
                      <a:pt x="972507" y="54966"/>
                    </a:cubicBezTo>
                    <a:cubicBezTo>
                      <a:pt x="972507" y="27817"/>
                      <a:pt x="945367" y="667"/>
                      <a:pt x="918228" y="667"/>
                    </a:cubicBezTo>
                  </a:path>
                </a:pathLst>
              </a:custGeom>
              <a:solidFill>
                <a:srgbClr val="E6854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2F6A7E1A-44D8-937B-CD19-DB930C882699}"/>
                  </a:ext>
                </a:extLst>
              </p:cNvPr>
              <p:cNvSpPr txBox="1"/>
              <p:nvPr/>
            </p:nvSpPr>
            <p:spPr>
              <a:xfrm>
                <a:off x="9288814" y="5300359"/>
                <a:ext cx="105587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LK TRANS / New 2016 ≤ 0.585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941EDAE4-1238-D6F0-1418-1DC2CB6D89F0}"/>
                  </a:ext>
                </a:extLst>
              </p:cNvPr>
              <p:cNvSpPr txBox="1"/>
              <p:nvPr/>
            </p:nvSpPr>
            <p:spPr>
              <a:xfrm>
                <a:off x="9569256" y="5368234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0.062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329F31F-CB7D-01B1-B6C5-43C8C57A6A03}"/>
                  </a:ext>
                </a:extLst>
              </p:cNvPr>
              <p:cNvSpPr txBox="1"/>
              <p:nvPr/>
            </p:nvSpPr>
            <p:spPr>
              <a:xfrm>
                <a:off x="9524024" y="5436108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248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967ED21A-8197-E686-335F-E3843274285F}"/>
                  </a:ext>
                </a:extLst>
              </p:cNvPr>
              <p:cNvSpPr txBox="1"/>
              <p:nvPr/>
            </p:nvSpPr>
            <p:spPr>
              <a:xfrm>
                <a:off x="9519500" y="5503982"/>
                <a:ext cx="62616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[240, 8]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8B53B32D-3D89-98AB-569C-71B9A373F0E7}"/>
                  </a:ext>
                </a:extLst>
              </p:cNvPr>
              <p:cNvSpPr txBox="1"/>
              <p:nvPr/>
            </p:nvSpPr>
            <p:spPr>
              <a:xfrm>
                <a:off x="9451651" y="5571857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317" name="Graphic 8">
              <a:extLst>
                <a:ext uri="{FF2B5EF4-FFF2-40B4-BE49-F238E27FC236}">
                  <a16:creationId xmlns:a16="http://schemas.microsoft.com/office/drawing/2014/main" id="{85F4C6B7-6388-BBDF-806D-5A73DA3709A7}"/>
                </a:ext>
              </a:extLst>
            </p:cNvPr>
            <p:cNvGrpSpPr/>
            <p:nvPr/>
          </p:nvGrpSpPr>
          <p:grpSpPr>
            <a:xfrm>
              <a:off x="9531964" y="5173634"/>
              <a:ext cx="140130" cy="162400"/>
              <a:chOff x="9531964" y="5173634"/>
              <a:chExt cx="140130" cy="162400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440CE39-CCF9-75B6-647B-483BB5634939}"/>
                  </a:ext>
                </a:extLst>
              </p:cNvPr>
              <p:cNvSpPr/>
              <p:nvPr/>
            </p:nvSpPr>
            <p:spPr>
              <a:xfrm>
                <a:off x="9531964" y="5173634"/>
                <a:ext cx="109869" cy="127332"/>
              </a:xfrm>
              <a:custGeom>
                <a:avLst/>
                <a:gdLst>
                  <a:gd name="connsiteX0" fmla="*/ 4 w 109869"/>
                  <a:gd name="connsiteY0" fmla="*/ 667 h 127332"/>
                  <a:gd name="connsiteX1" fmla="*/ 109874 w 109869"/>
                  <a:gd name="connsiteY1" fmla="*/ 127999 h 12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869" h="127332">
                    <a:moveTo>
                      <a:pt x="4" y="667"/>
                    </a:moveTo>
                    <a:cubicBezTo>
                      <a:pt x="35466" y="41754"/>
                      <a:pt x="73371" y="85691"/>
                      <a:pt x="109874" y="12799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881B7E58-C793-79EB-A886-0B25DA5739CD}"/>
                  </a:ext>
                </a:extLst>
              </p:cNvPr>
              <p:cNvSpPr/>
              <p:nvPr/>
            </p:nvSpPr>
            <p:spPr>
              <a:xfrm>
                <a:off x="9630571" y="5291418"/>
                <a:ext cx="41523" cy="44616"/>
              </a:xfrm>
              <a:custGeom>
                <a:avLst/>
                <a:gdLst>
                  <a:gd name="connsiteX0" fmla="*/ 23978 w 41523"/>
                  <a:gd name="connsiteY0" fmla="*/ 667 h 44616"/>
                  <a:gd name="connsiteX1" fmla="*/ 41528 w 41523"/>
                  <a:gd name="connsiteY1" fmla="*/ 45283 h 44616"/>
                  <a:gd name="connsiteX2" fmla="*/ 4 w 41523"/>
                  <a:gd name="connsiteY2" fmla="*/ 21391 h 44616"/>
                  <a:gd name="connsiteX3" fmla="*/ 23978 w 41523"/>
                  <a:gd name="connsiteY3" fmla="*/ 667 h 4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23" h="44616">
                    <a:moveTo>
                      <a:pt x="23978" y="667"/>
                    </a:moveTo>
                    <a:lnTo>
                      <a:pt x="41528" y="45283"/>
                    </a:lnTo>
                    <a:lnTo>
                      <a:pt x="4" y="21391"/>
                    </a:lnTo>
                    <a:lnTo>
                      <a:pt x="23978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0" name="Graphic 8">
              <a:extLst>
                <a:ext uri="{FF2B5EF4-FFF2-40B4-BE49-F238E27FC236}">
                  <a16:creationId xmlns:a16="http://schemas.microsoft.com/office/drawing/2014/main" id="{B620EF64-F84C-9909-A95F-A1C2B47F52F1}"/>
                </a:ext>
              </a:extLst>
            </p:cNvPr>
            <p:cNvGrpSpPr/>
            <p:nvPr/>
          </p:nvGrpSpPr>
          <p:grpSpPr>
            <a:xfrm>
              <a:off x="9129212" y="5874594"/>
              <a:ext cx="660397" cy="307696"/>
              <a:chOff x="9129212" y="5874594"/>
              <a:chExt cx="660397" cy="307696"/>
            </a:xfrm>
          </p:grpSpPr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EE9FFCE-9BBE-E3C7-22F3-364CA87F9ABD}"/>
                  </a:ext>
                </a:extLst>
              </p:cNvPr>
              <p:cNvSpPr/>
              <p:nvPr/>
            </p:nvSpPr>
            <p:spPr>
              <a:xfrm>
                <a:off x="9129212" y="5874594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7CBB0F9-5569-5348-0068-B9C5EBE19AE1}"/>
                  </a:ext>
                </a:extLst>
              </p:cNvPr>
              <p:cNvSpPr txBox="1"/>
              <p:nvPr/>
            </p:nvSpPr>
            <p:spPr>
              <a:xfrm>
                <a:off x="9236796" y="5838829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FA6B38CA-FD87-4905-6F8E-CC750F2314C4}"/>
                  </a:ext>
                </a:extLst>
              </p:cNvPr>
              <p:cNvSpPr txBox="1"/>
              <p:nvPr/>
            </p:nvSpPr>
            <p:spPr>
              <a:xfrm>
                <a:off x="9189302" y="5906703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1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752A67FE-1361-6164-8486-40F277E04A2B}"/>
                  </a:ext>
                </a:extLst>
              </p:cNvPr>
              <p:cNvSpPr txBox="1"/>
              <p:nvPr/>
            </p:nvSpPr>
            <p:spPr>
              <a:xfrm>
                <a:off x="9184779" y="5974577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1]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0C034413-E099-D7B5-E819-6330CDB3109D}"/>
                  </a:ext>
                </a:extLst>
              </p:cNvPr>
              <p:cNvSpPr txBox="1"/>
              <p:nvPr/>
            </p:nvSpPr>
            <p:spPr>
              <a:xfrm>
                <a:off x="9073958" y="6042452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326" name="Graphic 8">
              <a:extLst>
                <a:ext uri="{FF2B5EF4-FFF2-40B4-BE49-F238E27FC236}">
                  <a16:creationId xmlns:a16="http://schemas.microsoft.com/office/drawing/2014/main" id="{37E6F3B4-BBFE-CAFA-6B64-8299C4312AB8}"/>
                </a:ext>
              </a:extLst>
            </p:cNvPr>
            <p:cNvGrpSpPr/>
            <p:nvPr/>
          </p:nvGrpSpPr>
          <p:grpSpPr>
            <a:xfrm>
              <a:off x="9572221" y="5712917"/>
              <a:ext cx="120002" cy="160319"/>
              <a:chOff x="9572221" y="5712917"/>
              <a:chExt cx="120002" cy="160319"/>
            </a:xfrm>
          </p:grpSpPr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3EBF541-DA3C-BA4E-DFA5-8B3BB3D8ADF9}"/>
                  </a:ext>
                </a:extLst>
              </p:cNvPr>
              <p:cNvSpPr/>
              <p:nvPr/>
            </p:nvSpPr>
            <p:spPr>
              <a:xfrm>
                <a:off x="9599496" y="5712917"/>
                <a:ext cx="92727" cy="123847"/>
              </a:xfrm>
              <a:custGeom>
                <a:avLst/>
                <a:gdLst>
                  <a:gd name="connsiteX0" fmla="*/ 92731 w 92727"/>
                  <a:gd name="connsiteY0" fmla="*/ 667 h 123847"/>
                  <a:gd name="connsiteX1" fmla="*/ 4 w 92727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7" h="123847">
                    <a:moveTo>
                      <a:pt x="92731" y="667"/>
                    </a:moveTo>
                    <a:cubicBezTo>
                      <a:pt x="62425" y="41120"/>
                      <a:pt x="30356" y="83971"/>
                      <a:pt x="4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CE96406E-708B-18CC-1DAD-28FA730F832A}"/>
                  </a:ext>
                </a:extLst>
              </p:cNvPr>
              <p:cNvSpPr/>
              <p:nvPr/>
            </p:nvSpPr>
            <p:spPr>
              <a:xfrm>
                <a:off x="9572221" y="5827534"/>
                <a:ext cx="39759" cy="45702"/>
              </a:xfrm>
              <a:custGeom>
                <a:avLst/>
                <a:gdLst>
                  <a:gd name="connsiteX0" fmla="*/ 39764 w 39759"/>
                  <a:gd name="connsiteY0" fmla="*/ 19627 h 45702"/>
                  <a:gd name="connsiteX1" fmla="*/ 4 w 39759"/>
                  <a:gd name="connsiteY1" fmla="*/ 46369 h 45702"/>
                  <a:gd name="connsiteX2" fmla="*/ 14434 w 39759"/>
                  <a:gd name="connsiteY2" fmla="*/ 667 h 45702"/>
                  <a:gd name="connsiteX3" fmla="*/ 39764 w 39759"/>
                  <a:gd name="connsiteY3" fmla="*/ 19627 h 45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59" h="45702">
                    <a:moveTo>
                      <a:pt x="39764" y="19627"/>
                    </a:moveTo>
                    <a:lnTo>
                      <a:pt x="4" y="46369"/>
                    </a:lnTo>
                    <a:lnTo>
                      <a:pt x="14434" y="667"/>
                    </a:lnTo>
                    <a:lnTo>
                      <a:pt x="39764" y="1962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9" name="Graphic 8">
              <a:extLst>
                <a:ext uri="{FF2B5EF4-FFF2-40B4-BE49-F238E27FC236}">
                  <a16:creationId xmlns:a16="http://schemas.microsoft.com/office/drawing/2014/main" id="{B264FB6D-3889-B527-1784-388DDA9104E6}"/>
                </a:ext>
              </a:extLst>
            </p:cNvPr>
            <p:cNvGrpSpPr/>
            <p:nvPr/>
          </p:nvGrpSpPr>
          <p:grpSpPr>
            <a:xfrm>
              <a:off x="9873290" y="5874594"/>
              <a:ext cx="646827" cy="307696"/>
              <a:chOff x="9873290" y="5874594"/>
              <a:chExt cx="646827" cy="307696"/>
            </a:xfrm>
          </p:grpSpPr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BC2C08A-0F18-927C-81D3-667EEF846D8E}"/>
                  </a:ext>
                </a:extLst>
              </p:cNvPr>
              <p:cNvSpPr/>
              <p:nvPr/>
            </p:nvSpPr>
            <p:spPr>
              <a:xfrm>
                <a:off x="9873290" y="5874594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6853F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F19AB141-F1DE-3E8D-EDFB-7F78FFB98471}"/>
                  </a:ext>
                </a:extLst>
              </p:cNvPr>
              <p:cNvSpPr txBox="1"/>
              <p:nvPr/>
            </p:nvSpPr>
            <p:spPr>
              <a:xfrm>
                <a:off x="9935641" y="5838829"/>
                <a:ext cx="517601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0.055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8B8D529-6A4E-4F85-F198-1F100CAE0C7C}"/>
                  </a:ext>
                </a:extLst>
              </p:cNvPr>
              <p:cNvSpPr txBox="1"/>
              <p:nvPr/>
            </p:nvSpPr>
            <p:spPr>
              <a:xfrm>
                <a:off x="9890408" y="5906703"/>
                <a:ext cx="59902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247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4061392-68C2-F71F-E2BA-E24428440DB5}"/>
                  </a:ext>
                </a:extLst>
              </p:cNvPr>
              <p:cNvSpPr txBox="1"/>
              <p:nvPr/>
            </p:nvSpPr>
            <p:spPr>
              <a:xfrm>
                <a:off x="9885885" y="5974577"/>
                <a:ext cx="626160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[240, 7]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2E4C38AE-3843-F51D-CD01-DF997A09A743}"/>
                  </a:ext>
                </a:extLst>
              </p:cNvPr>
              <p:cNvSpPr txBox="1"/>
              <p:nvPr/>
            </p:nvSpPr>
            <p:spPr>
              <a:xfrm>
                <a:off x="9818036" y="6042452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335" name="Graphic 8">
              <a:extLst>
                <a:ext uri="{FF2B5EF4-FFF2-40B4-BE49-F238E27FC236}">
                  <a16:creationId xmlns:a16="http://schemas.microsoft.com/office/drawing/2014/main" id="{9B1ADF69-A98F-E91A-89E3-D57B4D24739E}"/>
                </a:ext>
              </a:extLst>
            </p:cNvPr>
            <p:cNvGrpSpPr/>
            <p:nvPr/>
          </p:nvGrpSpPr>
          <p:grpSpPr>
            <a:xfrm>
              <a:off x="9966740" y="5712917"/>
              <a:ext cx="118555" cy="160319"/>
              <a:chOff x="9966740" y="5712917"/>
              <a:chExt cx="118555" cy="160319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7D0EB374-F9E2-2B85-BD47-1F57393FD546}"/>
                  </a:ext>
                </a:extLst>
              </p:cNvPr>
              <p:cNvSpPr/>
              <p:nvPr/>
            </p:nvSpPr>
            <p:spPr>
              <a:xfrm>
                <a:off x="9966740" y="5712917"/>
                <a:ext cx="91596" cy="123847"/>
              </a:xfrm>
              <a:custGeom>
                <a:avLst/>
                <a:gdLst>
                  <a:gd name="connsiteX0" fmla="*/ 4 w 91596"/>
                  <a:gd name="connsiteY0" fmla="*/ 667 h 123847"/>
                  <a:gd name="connsiteX1" fmla="*/ 91600 w 91596"/>
                  <a:gd name="connsiteY1" fmla="*/ 124515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596" h="123847">
                    <a:moveTo>
                      <a:pt x="4" y="667"/>
                    </a:moveTo>
                    <a:cubicBezTo>
                      <a:pt x="29903" y="41120"/>
                      <a:pt x="61611" y="83971"/>
                      <a:pt x="91600" y="124515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C81D290-9D40-3216-262F-D756C5B54363}"/>
                  </a:ext>
                </a:extLst>
              </p:cNvPr>
              <p:cNvSpPr/>
              <p:nvPr/>
            </p:nvSpPr>
            <p:spPr>
              <a:xfrm>
                <a:off x="10045672" y="5827444"/>
                <a:ext cx="39623" cy="45792"/>
              </a:xfrm>
              <a:custGeom>
                <a:avLst/>
                <a:gdLst>
                  <a:gd name="connsiteX0" fmla="*/ 25424 w 39623"/>
                  <a:gd name="connsiteY0" fmla="*/ 667 h 45792"/>
                  <a:gd name="connsiteX1" fmla="*/ 39628 w 39623"/>
                  <a:gd name="connsiteY1" fmla="*/ 46459 h 45792"/>
                  <a:gd name="connsiteX2" fmla="*/ 4 w 39623"/>
                  <a:gd name="connsiteY2" fmla="*/ 19491 h 45792"/>
                  <a:gd name="connsiteX3" fmla="*/ 25424 w 39623"/>
                  <a:gd name="connsiteY3" fmla="*/ 667 h 4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23" h="45792">
                    <a:moveTo>
                      <a:pt x="25424" y="667"/>
                    </a:moveTo>
                    <a:lnTo>
                      <a:pt x="39628" y="46459"/>
                    </a:lnTo>
                    <a:lnTo>
                      <a:pt x="4" y="19491"/>
                    </a:lnTo>
                    <a:lnTo>
                      <a:pt x="25424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Graphic 8">
              <a:extLst>
                <a:ext uri="{FF2B5EF4-FFF2-40B4-BE49-F238E27FC236}">
                  <a16:creationId xmlns:a16="http://schemas.microsoft.com/office/drawing/2014/main" id="{FCEF03B4-8EA2-D0C8-4D06-0F988A925BD4}"/>
                </a:ext>
              </a:extLst>
            </p:cNvPr>
            <p:cNvGrpSpPr/>
            <p:nvPr/>
          </p:nvGrpSpPr>
          <p:grpSpPr>
            <a:xfrm>
              <a:off x="10400251" y="5370062"/>
              <a:ext cx="660397" cy="307696"/>
              <a:chOff x="10400251" y="5370062"/>
              <a:chExt cx="660397" cy="307696"/>
            </a:xfrm>
          </p:grpSpPr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175EF84-3D26-CB51-20DB-3F8396BA7A6C}"/>
                  </a:ext>
                </a:extLst>
              </p:cNvPr>
              <p:cNvSpPr/>
              <p:nvPr/>
            </p:nvSpPr>
            <p:spPr>
              <a:xfrm>
                <a:off x="10400251" y="5370062"/>
                <a:ext cx="660397" cy="307696"/>
              </a:xfrm>
              <a:custGeom>
                <a:avLst/>
                <a:gdLst>
                  <a:gd name="connsiteX0" fmla="*/ 606122 w 660397"/>
                  <a:gd name="connsiteY0" fmla="*/ 667 h 307696"/>
                  <a:gd name="connsiteX1" fmla="*/ 54283 w 660397"/>
                  <a:gd name="connsiteY1" fmla="*/ 667 h 307696"/>
                  <a:gd name="connsiteX2" fmla="*/ 4 w 660397"/>
                  <a:gd name="connsiteY2" fmla="*/ 54966 h 307696"/>
                  <a:gd name="connsiteX3" fmla="*/ 4 w 660397"/>
                  <a:gd name="connsiteY3" fmla="*/ 254064 h 307696"/>
                  <a:gd name="connsiteX4" fmla="*/ 54283 w 660397"/>
                  <a:gd name="connsiteY4" fmla="*/ 308364 h 307696"/>
                  <a:gd name="connsiteX5" fmla="*/ 606122 w 660397"/>
                  <a:gd name="connsiteY5" fmla="*/ 308364 h 307696"/>
                  <a:gd name="connsiteX6" fmla="*/ 660401 w 660397"/>
                  <a:gd name="connsiteY6" fmla="*/ 254064 h 307696"/>
                  <a:gd name="connsiteX7" fmla="*/ 660401 w 660397"/>
                  <a:gd name="connsiteY7" fmla="*/ 54966 h 307696"/>
                  <a:gd name="connsiteX8" fmla="*/ 606122 w 66039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397" h="307696">
                    <a:moveTo>
                      <a:pt x="606122" y="667"/>
                    </a:moveTo>
                    <a:cubicBezTo>
                      <a:pt x="60612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606122" y="308364"/>
                      <a:pt x="606122" y="308364"/>
                    </a:cubicBezTo>
                    <a:cubicBezTo>
                      <a:pt x="633262" y="308364"/>
                      <a:pt x="660401" y="281214"/>
                      <a:pt x="660401" y="254064"/>
                    </a:cubicBezTo>
                    <a:cubicBezTo>
                      <a:pt x="660401" y="254064"/>
                      <a:pt x="660401" y="54966"/>
                      <a:pt x="660401" y="54966"/>
                    </a:cubicBezTo>
                    <a:cubicBezTo>
                      <a:pt x="660401" y="27817"/>
                      <a:pt x="633262" y="667"/>
                      <a:pt x="606122" y="667"/>
                    </a:cubicBezTo>
                  </a:path>
                </a:pathLst>
              </a:custGeom>
              <a:solidFill>
                <a:srgbClr val="399DE5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D098AA3D-B553-509D-E987-4E60E221668D}"/>
                  </a:ext>
                </a:extLst>
              </p:cNvPr>
              <p:cNvSpPr txBox="1"/>
              <p:nvPr/>
            </p:nvSpPr>
            <p:spPr>
              <a:xfrm>
                <a:off x="10507835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F7365BB9-A9D5-5315-8DA5-FFDBEED69C90}"/>
                  </a:ext>
                </a:extLst>
              </p:cNvPr>
              <p:cNvSpPr txBox="1"/>
              <p:nvPr/>
            </p:nvSpPr>
            <p:spPr>
              <a:xfrm>
                <a:off x="10460340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4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9F59E2D2-2E77-2255-3135-FF6F0D003762}"/>
                  </a:ext>
                </a:extLst>
              </p:cNvPr>
              <p:cNvSpPr txBox="1"/>
              <p:nvPr/>
            </p:nvSpPr>
            <p:spPr>
              <a:xfrm>
                <a:off x="10455817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[0, 4]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72F50E61-6C44-569B-9CC8-4544B39F45B0}"/>
                  </a:ext>
                </a:extLst>
              </p:cNvPr>
              <p:cNvSpPr txBox="1"/>
              <p:nvPr/>
            </p:nvSpPr>
            <p:spPr>
              <a:xfrm>
                <a:off x="10344997" y="5537919"/>
                <a:ext cx="75733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High Renew.</a:t>
                </a:r>
              </a:p>
            </p:txBody>
          </p:sp>
        </p:grpSp>
        <p:grpSp>
          <p:nvGrpSpPr>
            <p:cNvPr id="344" name="Graphic 8">
              <a:extLst>
                <a:ext uri="{FF2B5EF4-FFF2-40B4-BE49-F238E27FC236}">
                  <a16:creationId xmlns:a16="http://schemas.microsoft.com/office/drawing/2014/main" id="{BA2021D1-26A4-17F2-33E9-15ADAC710F60}"/>
                </a:ext>
              </a:extLst>
            </p:cNvPr>
            <p:cNvGrpSpPr/>
            <p:nvPr/>
          </p:nvGrpSpPr>
          <p:grpSpPr>
            <a:xfrm>
              <a:off x="10714618" y="5173634"/>
              <a:ext cx="31662" cy="195658"/>
              <a:chOff x="10714618" y="5173634"/>
              <a:chExt cx="31662" cy="195658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0B9A4E4-F5D4-D3F1-51F1-2080509916C8}"/>
                  </a:ext>
                </a:extLst>
              </p:cNvPr>
              <p:cNvSpPr/>
              <p:nvPr/>
            </p:nvSpPr>
            <p:spPr>
              <a:xfrm>
                <a:off x="10730449" y="5173634"/>
                <a:ext cx="4523" cy="149911"/>
              </a:xfrm>
              <a:custGeom>
                <a:avLst/>
                <a:gdLst>
                  <a:gd name="connsiteX0" fmla="*/ 4 w 4523"/>
                  <a:gd name="connsiteY0" fmla="*/ 667 h 149911"/>
                  <a:gd name="connsiteX1" fmla="*/ 4 w 4523"/>
                  <a:gd name="connsiteY1" fmla="*/ 150579 h 1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3" h="149911">
                    <a:moveTo>
                      <a:pt x="4" y="667"/>
                    </a:moveTo>
                    <a:cubicBezTo>
                      <a:pt x="4" y="49129"/>
                      <a:pt x="4" y="101528"/>
                      <a:pt x="4" y="150579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0445EB9-6DD2-E4D4-6FC8-ED32CE6E85D7}"/>
                  </a:ext>
                </a:extLst>
              </p:cNvPr>
              <p:cNvSpPr/>
              <p:nvPr/>
            </p:nvSpPr>
            <p:spPr>
              <a:xfrm>
                <a:off x="10714618" y="5324043"/>
                <a:ext cx="31662" cy="45249"/>
              </a:xfrm>
              <a:custGeom>
                <a:avLst/>
                <a:gdLst>
                  <a:gd name="connsiteX0" fmla="*/ 31667 w 31662"/>
                  <a:gd name="connsiteY0" fmla="*/ 667 h 45249"/>
                  <a:gd name="connsiteX1" fmla="*/ 15835 w 31662"/>
                  <a:gd name="connsiteY1" fmla="*/ 45917 h 45249"/>
                  <a:gd name="connsiteX2" fmla="*/ 4 w 31662"/>
                  <a:gd name="connsiteY2" fmla="*/ 667 h 45249"/>
                  <a:gd name="connsiteX3" fmla="*/ 31667 w 31662"/>
                  <a:gd name="connsiteY3" fmla="*/ 667 h 4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62" h="45249">
                    <a:moveTo>
                      <a:pt x="31667" y="667"/>
                    </a:moveTo>
                    <a:lnTo>
                      <a:pt x="15835" y="45917"/>
                    </a:lnTo>
                    <a:lnTo>
                      <a:pt x="4" y="667"/>
                    </a:lnTo>
                    <a:lnTo>
                      <a:pt x="31667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7" name="Graphic 8">
              <a:extLst>
                <a:ext uri="{FF2B5EF4-FFF2-40B4-BE49-F238E27FC236}">
                  <a16:creationId xmlns:a16="http://schemas.microsoft.com/office/drawing/2014/main" id="{AAC3DE9E-B38D-9D26-E98F-935D5DCD4421}"/>
                </a:ext>
              </a:extLst>
            </p:cNvPr>
            <p:cNvGrpSpPr/>
            <p:nvPr/>
          </p:nvGrpSpPr>
          <p:grpSpPr>
            <a:xfrm>
              <a:off x="11144328" y="5370062"/>
              <a:ext cx="646827" cy="307696"/>
              <a:chOff x="11144328" y="5370062"/>
              <a:chExt cx="646827" cy="307696"/>
            </a:xfrm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BBD8E169-4D1D-CF0D-98F1-49DD9840B91F}"/>
                  </a:ext>
                </a:extLst>
              </p:cNvPr>
              <p:cNvSpPr/>
              <p:nvPr/>
            </p:nvSpPr>
            <p:spPr>
              <a:xfrm>
                <a:off x="11144328" y="5370062"/>
                <a:ext cx="646827" cy="307696"/>
              </a:xfrm>
              <a:custGeom>
                <a:avLst/>
                <a:gdLst>
                  <a:gd name="connsiteX0" fmla="*/ 592552 w 646827"/>
                  <a:gd name="connsiteY0" fmla="*/ 667 h 307696"/>
                  <a:gd name="connsiteX1" fmla="*/ 54283 w 646827"/>
                  <a:gd name="connsiteY1" fmla="*/ 667 h 307696"/>
                  <a:gd name="connsiteX2" fmla="*/ 4 w 646827"/>
                  <a:gd name="connsiteY2" fmla="*/ 54966 h 307696"/>
                  <a:gd name="connsiteX3" fmla="*/ 4 w 646827"/>
                  <a:gd name="connsiteY3" fmla="*/ 254064 h 307696"/>
                  <a:gd name="connsiteX4" fmla="*/ 54283 w 646827"/>
                  <a:gd name="connsiteY4" fmla="*/ 308364 h 307696"/>
                  <a:gd name="connsiteX5" fmla="*/ 592552 w 646827"/>
                  <a:gd name="connsiteY5" fmla="*/ 308364 h 307696"/>
                  <a:gd name="connsiteX6" fmla="*/ 646831 w 646827"/>
                  <a:gd name="connsiteY6" fmla="*/ 254064 h 307696"/>
                  <a:gd name="connsiteX7" fmla="*/ 646831 w 646827"/>
                  <a:gd name="connsiteY7" fmla="*/ 54966 h 307696"/>
                  <a:gd name="connsiteX8" fmla="*/ 592552 w 646827"/>
                  <a:gd name="connsiteY8" fmla="*/ 667 h 30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827" h="307696">
                    <a:moveTo>
                      <a:pt x="592552" y="667"/>
                    </a:moveTo>
                    <a:cubicBezTo>
                      <a:pt x="592552" y="667"/>
                      <a:pt x="54283" y="667"/>
                      <a:pt x="54283" y="667"/>
                    </a:cubicBezTo>
                    <a:cubicBezTo>
                      <a:pt x="27144" y="667"/>
                      <a:pt x="4" y="27817"/>
                      <a:pt x="4" y="54966"/>
                    </a:cubicBezTo>
                    <a:cubicBezTo>
                      <a:pt x="4" y="54966"/>
                      <a:pt x="4" y="254064"/>
                      <a:pt x="4" y="254064"/>
                    </a:cubicBezTo>
                    <a:cubicBezTo>
                      <a:pt x="4" y="281214"/>
                      <a:pt x="27144" y="308364"/>
                      <a:pt x="54283" y="308364"/>
                    </a:cubicBezTo>
                    <a:cubicBezTo>
                      <a:pt x="54283" y="308364"/>
                      <a:pt x="592552" y="308364"/>
                      <a:pt x="592552" y="308364"/>
                    </a:cubicBezTo>
                    <a:cubicBezTo>
                      <a:pt x="619692" y="308364"/>
                      <a:pt x="646831" y="281214"/>
                      <a:pt x="646831" y="254064"/>
                    </a:cubicBezTo>
                    <a:cubicBezTo>
                      <a:pt x="646831" y="254064"/>
                      <a:pt x="646831" y="54966"/>
                      <a:pt x="646831" y="54966"/>
                    </a:cubicBezTo>
                    <a:cubicBezTo>
                      <a:pt x="646831" y="27817"/>
                      <a:pt x="619692" y="667"/>
                      <a:pt x="592552" y="667"/>
                    </a:cubicBezTo>
                  </a:path>
                </a:pathLst>
              </a:custGeom>
              <a:solidFill>
                <a:srgbClr val="E58139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C237CD4E-EDD2-94D0-859E-0761EAA36CE1}"/>
                  </a:ext>
                </a:extLst>
              </p:cNvPr>
              <p:cNvSpPr txBox="1"/>
              <p:nvPr/>
            </p:nvSpPr>
            <p:spPr>
              <a:xfrm>
                <a:off x="11245127" y="5334297"/>
                <a:ext cx="445229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gini = 0.0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283CFC53-CE44-A45C-C049-DC4133240D53}"/>
                  </a:ext>
                </a:extLst>
              </p:cNvPr>
              <p:cNvSpPr txBox="1"/>
              <p:nvPr/>
            </p:nvSpPr>
            <p:spPr>
              <a:xfrm>
                <a:off x="11197633" y="5402171"/>
                <a:ext cx="52664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samples = 5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35FEF145-2014-BE08-618A-909494EB1F78}"/>
                  </a:ext>
                </a:extLst>
              </p:cNvPr>
              <p:cNvSpPr txBox="1"/>
              <p:nvPr/>
            </p:nvSpPr>
            <p:spPr>
              <a:xfrm>
                <a:off x="11193110" y="5470045"/>
                <a:ext cx="553788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value = [5, 0]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84156D2D-8D54-326E-84DD-A7559C581E38}"/>
                  </a:ext>
                </a:extLst>
              </p:cNvPr>
              <p:cNvSpPr txBox="1"/>
              <p:nvPr/>
            </p:nvSpPr>
            <p:spPr>
              <a:xfrm>
                <a:off x="11089075" y="5537919"/>
                <a:ext cx="743765" cy="16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499" spc="0" baseline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class = Low Renew.</a:t>
                </a:r>
              </a:p>
            </p:txBody>
          </p:sp>
        </p:grpSp>
        <p:grpSp>
          <p:nvGrpSpPr>
            <p:cNvPr id="353" name="Graphic 8">
              <a:extLst>
                <a:ext uri="{FF2B5EF4-FFF2-40B4-BE49-F238E27FC236}">
                  <a16:creationId xmlns:a16="http://schemas.microsoft.com/office/drawing/2014/main" id="{D180E77B-58E4-B45E-7CBF-5B425F2C1476}"/>
                </a:ext>
              </a:extLst>
            </p:cNvPr>
            <p:cNvGrpSpPr/>
            <p:nvPr/>
          </p:nvGrpSpPr>
          <p:grpSpPr>
            <a:xfrm>
              <a:off x="10986240" y="5173634"/>
              <a:ext cx="272481" cy="195658"/>
              <a:chOff x="10986240" y="5173634"/>
              <a:chExt cx="272481" cy="195658"/>
            </a:xfrm>
          </p:grpSpPr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2CB8EABF-178E-0042-890E-5B338638A8D1}"/>
                  </a:ext>
                </a:extLst>
              </p:cNvPr>
              <p:cNvSpPr/>
              <p:nvPr/>
            </p:nvSpPr>
            <p:spPr>
              <a:xfrm>
                <a:off x="10986240" y="5173634"/>
                <a:ext cx="233898" cy="167966"/>
              </a:xfrm>
              <a:custGeom>
                <a:avLst/>
                <a:gdLst>
                  <a:gd name="connsiteX0" fmla="*/ 4 w 233898"/>
                  <a:gd name="connsiteY0" fmla="*/ 667 h 167966"/>
                  <a:gd name="connsiteX1" fmla="*/ 233902 w 233898"/>
                  <a:gd name="connsiteY1" fmla="*/ 168633 h 16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3898" h="167966">
                    <a:moveTo>
                      <a:pt x="4" y="667"/>
                    </a:moveTo>
                    <a:cubicBezTo>
                      <a:pt x="75814" y="55102"/>
                      <a:pt x="158635" y="114605"/>
                      <a:pt x="233902" y="168633"/>
                    </a:cubicBezTo>
                  </a:path>
                </a:pathLst>
              </a:custGeom>
              <a:noFill/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2DEFE88-6F4D-9D71-DD89-0BD5D54406E2}"/>
                  </a:ext>
                </a:extLst>
              </p:cNvPr>
              <p:cNvSpPr/>
              <p:nvPr/>
            </p:nvSpPr>
            <p:spPr>
              <a:xfrm>
                <a:off x="11212765" y="5330061"/>
                <a:ext cx="45957" cy="39231"/>
              </a:xfrm>
              <a:custGeom>
                <a:avLst/>
                <a:gdLst>
                  <a:gd name="connsiteX0" fmla="*/ 18459 w 45957"/>
                  <a:gd name="connsiteY0" fmla="*/ 667 h 39231"/>
                  <a:gd name="connsiteX1" fmla="*/ 45961 w 45957"/>
                  <a:gd name="connsiteY1" fmla="*/ 39898 h 39231"/>
                  <a:gd name="connsiteX2" fmla="*/ 4 w 45957"/>
                  <a:gd name="connsiteY2" fmla="*/ 26414 h 39231"/>
                  <a:gd name="connsiteX3" fmla="*/ 18459 w 45957"/>
                  <a:gd name="connsiteY3" fmla="*/ 667 h 3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7" h="39231">
                    <a:moveTo>
                      <a:pt x="18459" y="667"/>
                    </a:moveTo>
                    <a:lnTo>
                      <a:pt x="45961" y="39898"/>
                    </a:lnTo>
                    <a:lnTo>
                      <a:pt x="4" y="26414"/>
                    </a:lnTo>
                    <a:lnTo>
                      <a:pt x="18459" y="667"/>
                    </a:lnTo>
                    <a:close/>
                  </a:path>
                </a:pathLst>
              </a:custGeom>
              <a:solidFill>
                <a:srgbClr val="000000"/>
              </a:solidFill>
              <a:ln w="452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93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6E49-FFF6-0E2A-4FD7-48B8E22C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23D1B-009F-116F-DF49-1B32F51ED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79063"/>
            <a:ext cx="10515600" cy="4044461"/>
          </a:xfrm>
        </p:spPr>
      </p:pic>
    </p:spTree>
    <p:extLst>
      <p:ext uri="{BB962C8B-B14F-4D97-AF65-F5344CB8AC3E}">
        <p14:creationId xmlns:p14="http://schemas.microsoft.com/office/powerpoint/2010/main" val="349249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729</Words>
  <Application>Microsoft Office PowerPoint</Application>
  <PresentationFormat>Widescreen</PresentationFormat>
  <Paragraphs>165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Why Classification?</vt:lpstr>
      <vt:lpstr>Methodology Example</vt:lpstr>
      <vt:lpstr>Methodology Example</vt:lpstr>
      <vt:lpstr>Methodology Example</vt:lpstr>
      <vt:lpstr>Regional Cases</vt:lpstr>
      <vt:lpstr>Regional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C.</dc:creator>
  <cp:lastModifiedBy>Ken C.</cp:lastModifiedBy>
  <cp:revision>5</cp:revision>
  <dcterms:created xsi:type="dcterms:W3CDTF">2022-10-12T13:22:08Z</dcterms:created>
  <dcterms:modified xsi:type="dcterms:W3CDTF">2022-10-13T16:46:48Z</dcterms:modified>
</cp:coreProperties>
</file>